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738" r:id="rId2"/>
  </p:sldMasterIdLst>
  <p:notesMasterIdLst>
    <p:notesMasterId r:id="rId21"/>
  </p:notesMasterIdLst>
  <p:handoutMasterIdLst>
    <p:handoutMasterId r:id="rId22"/>
  </p:handoutMasterIdLst>
  <p:sldIdLst>
    <p:sldId id="442" r:id="rId3"/>
    <p:sldId id="451" r:id="rId4"/>
    <p:sldId id="441" r:id="rId5"/>
    <p:sldId id="439" r:id="rId6"/>
    <p:sldId id="446" r:id="rId7"/>
    <p:sldId id="438" r:id="rId8"/>
    <p:sldId id="436" r:id="rId9"/>
    <p:sldId id="452" r:id="rId10"/>
    <p:sldId id="455" r:id="rId11"/>
    <p:sldId id="461" r:id="rId12"/>
    <p:sldId id="462" r:id="rId13"/>
    <p:sldId id="454" r:id="rId14"/>
    <p:sldId id="457" r:id="rId15"/>
    <p:sldId id="458" r:id="rId16"/>
    <p:sldId id="460" r:id="rId17"/>
    <p:sldId id="453" r:id="rId18"/>
    <p:sldId id="456" r:id="rId19"/>
    <p:sldId id="463" r:id="rId20"/>
  </p:sldIdLst>
  <p:sldSz cx="9144000" cy="6858000" type="screen4x3"/>
  <p:notesSz cx="6805613" cy="9939338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86" autoAdjust="0"/>
    <p:restoredTop sz="87500" autoAdjust="0"/>
  </p:normalViewPr>
  <p:slideViewPr>
    <p:cSldViewPr>
      <p:cViewPr varScale="1">
        <p:scale>
          <a:sx n="66" d="100"/>
          <a:sy n="66" d="100"/>
        </p:scale>
        <p:origin x="-1764" y="-114"/>
      </p:cViewPr>
      <p:guideLst>
        <p:guide orient="horz"/>
        <p:guide pos="55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879DAC-DA7A-4B38-953D-442A21838E1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CE178147-525A-4A0E-B37B-97081E6A0E47}">
      <dgm:prSet/>
      <dgm:spPr/>
      <dgm:t>
        <a:bodyPr/>
        <a:lstStyle/>
        <a:p>
          <a:pPr rtl="0"/>
          <a:r>
            <a:rPr lang="en-US" noProof="0" smtClean="0"/>
            <a:t>PR and strategic communication</a:t>
          </a:r>
          <a:endParaRPr lang="en-US" noProof="0"/>
        </a:p>
      </dgm:t>
    </dgm:pt>
    <dgm:pt modelId="{AB2E9CF6-F6BD-4190-AB39-358E29EF1E82}" type="parTrans" cxnId="{DB7D26B1-EA3C-495A-82DD-E74FABF23195}">
      <dgm:prSet/>
      <dgm:spPr/>
      <dgm:t>
        <a:bodyPr/>
        <a:lstStyle/>
        <a:p>
          <a:endParaRPr lang="en-US" noProof="0"/>
        </a:p>
      </dgm:t>
    </dgm:pt>
    <dgm:pt modelId="{71B8AC13-E953-4EC4-AB73-61E883E15E6E}" type="sibTrans" cxnId="{DB7D26B1-EA3C-495A-82DD-E74FABF23195}">
      <dgm:prSet/>
      <dgm:spPr/>
      <dgm:t>
        <a:bodyPr/>
        <a:lstStyle/>
        <a:p>
          <a:endParaRPr lang="en-US" noProof="0"/>
        </a:p>
      </dgm:t>
    </dgm:pt>
    <dgm:pt modelId="{F9041CD3-182F-45B5-9759-5F3B09BFE469}">
      <dgm:prSet/>
      <dgm:spPr/>
      <dgm:t>
        <a:bodyPr/>
        <a:lstStyle/>
        <a:p>
          <a:pPr rtl="0"/>
          <a:r>
            <a:rPr lang="en-US" noProof="0" smtClean="0"/>
            <a:t>Press relations</a:t>
          </a:r>
          <a:endParaRPr lang="en-US" noProof="0"/>
        </a:p>
      </dgm:t>
    </dgm:pt>
    <dgm:pt modelId="{DC566C3E-6D5C-471C-875B-90661089EFB7}" type="parTrans" cxnId="{7D90E232-DF48-40C3-808B-406183F702BC}">
      <dgm:prSet/>
      <dgm:spPr/>
      <dgm:t>
        <a:bodyPr/>
        <a:lstStyle/>
        <a:p>
          <a:endParaRPr lang="en-US" noProof="0"/>
        </a:p>
      </dgm:t>
    </dgm:pt>
    <dgm:pt modelId="{55ECC193-66EF-4ED8-8BB6-8E77870302BB}" type="sibTrans" cxnId="{7D90E232-DF48-40C3-808B-406183F702BC}">
      <dgm:prSet/>
      <dgm:spPr/>
      <dgm:t>
        <a:bodyPr/>
        <a:lstStyle/>
        <a:p>
          <a:endParaRPr lang="en-US" noProof="0"/>
        </a:p>
      </dgm:t>
    </dgm:pt>
    <dgm:pt modelId="{614756B7-167A-45BB-A5D4-C1FD497F5043}">
      <dgm:prSet/>
      <dgm:spPr/>
      <dgm:t>
        <a:bodyPr/>
        <a:lstStyle/>
        <a:p>
          <a:pPr rtl="0"/>
          <a:r>
            <a:rPr lang="en-US" noProof="0" smtClean="0"/>
            <a:t>Media and TV training</a:t>
          </a:r>
          <a:endParaRPr lang="en-US" noProof="0"/>
        </a:p>
      </dgm:t>
    </dgm:pt>
    <dgm:pt modelId="{59F47DD0-AF8E-44CC-8704-61574CC2188D}" type="parTrans" cxnId="{6B7C82D0-7359-4B91-9BC5-EFF9FC982191}">
      <dgm:prSet/>
      <dgm:spPr/>
      <dgm:t>
        <a:bodyPr/>
        <a:lstStyle/>
        <a:p>
          <a:endParaRPr lang="en-US" noProof="0"/>
        </a:p>
      </dgm:t>
    </dgm:pt>
    <dgm:pt modelId="{773BA1ED-D496-41F2-8533-F99C913027BA}" type="sibTrans" cxnId="{6B7C82D0-7359-4B91-9BC5-EFF9FC982191}">
      <dgm:prSet/>
      <dgm:spPr/>
      <dgm:t>
        <a:bodyPr/>
        <a:lstStyle/>
        <a:p>
          <a:endParaRPr lang="en-US" noProof="0"/>
        </a:p>
      </dgm:t>
    </dgm:pt>
    <dgm:pt modelId="{6516112E-D630-422A-B026-7C6304FF4C06}">
      <dgm:prSet/>
      <dgm:spPr/>
      <dgm:t>
        <a:bodyPr/>
        <a:lstStyle/>
        <a:p>
          <a:pPr rtl="0"/>
          <a:r>
            <a:rPr lang="en-US" noProof="0" smtClean="0"/>
            <a:t>Promotions &amp; Events</a:t>
          </a:r>
          <a:endParaRPr lang="en-US" noProof="0"/>
        </a:p>
      </dgm:t>
    </dgm:pt>
    <dgm:pt modelId="{557F8FF2-C5C1-40AB-86E6-A9531654ACC7}" type="parTrans" cxnId="{CFFA32A5-2CE7-4C2F-AF65-C2FEBE641F0D}">
      <dgm:prSet/>
      <dgm:spPr/>
      <dgm:t>
        <a:bodyPr/>
        <a:lstStyle/>
        <a:p>
          <a:endParaRPr lang="en-US" noProof="0"/>
        </a:p>
      </dgm:t>
    </dgm:pt>
    <dgm:pt modelId="{10B9CA62-F48D-4FA9-AF6C-6461191C3F66}" type="sibTrans" cxnId="{CFFA32A5-2CE7-4C2F-AF65-C2FEBE641F0D}">
      <dgm:prSet/>
      <dgm:spPr/>
      <dgm:t>
        <a:bodyPr/>
        <a:lstStyle/>
        <a:p>
          <a:endParaRPr lang="en-US" noProof="0"/>
        </a:p>
      </dgm:t>
    </dgm:pt>
    <dgm:pt modelId="{B4C5C020-41F8-4875-A2CE-1D24AC1DB373}">
      <dgm:prSet/>
      <dgm:spPr/>
      <dgm:t>
        <a:bodyPr/>
        <a:lstStyle/>
        <a:p>
          <a:pPr rtl="0"/>
          <a:r>
            <a:rPr lang="en-US" noProof="0" smtClean="0"/>
            <a:t>Crisis management</a:t>
          </a:r>
          <a:endParaRPr lang="en-US" noProof="0"/>
        </a:p>
      </dgm:t>
    </dgm:pt>
    <dgm:pt modelId="{F3248A06-8C55-4C23-BBA3-5B753272B228}" type="parTrans" cxnId="{C41DD4EB-6B7F-4006-B8B6-52D96CD73A7D}">
      <dgm:prSet/>
      <dgm:spPr/>
      <dgm:t>
        <a:bodyPr/>
        <a:lstStyle/>
        <a:p>
          <a:endParaRPr lang="en-US" noProof="0"/>
        </a:p>
      </dgm:t>
    </dgm:pt>
    <dgm:pt modelId="{A4A67382-4320-41DC-A0B6-3C167686234C}" type="sibTrans" cxnId="{C41DD4EB-6B7F-4006-B8B6-52D96CD73A7D}">
      <dgm:prSet/>
      <dgm:spPr/>
      <dgm:t>
        <a:bodyPr/>
        <a:lstStyle/>
        <a:p>
          <a:endParaRPr lang="en-US" noProof="0"/>
        </a:p>
      </dgm:t>
    </dgm:pt>
    <dgm:pt modelId="{1D58C2EC-B14F-4423-A7F9-7F686223A828}">
      <dgm:prSet/>
      <dgm:spPr/>
      <dgm:t>
        <a:bodyPr/>
        <a:lstStyle/>
        <a:p>
          <a:pPr rtl="0"/>
          <a:r>
            <a:rPr lang="en-US" noProof="0" smtClean="0"/>
            <a:t>Public Affairs</a:t>
          </a:r>
          <a:endParaRPr lang="en-US" noProof="0"/>
        </a:p>
      </dgm:t>
    </dgm:pt>
    <dgm:pt modelId="{32110AB0-BA2A-4B8D-A4C6-0250FEF70D4F}" type="parTrans" cxnId="{427B1C3C-CBF2-4AE0-9BBD-D8DEB54CAB4C}">
      <dgm:prSet/>
      <dgm:spPr/>
      <dgm:t>
        <a:bodyPr/>
        <a:lstStyle/>
        <a:p>
          <a:endParaRPr lang="en-US" noProof="0"/>
        </a:p>
      </dgm:t>
    </dgm:pt>
    <dgm:pt modelId="{D828CD8B-C689-46D7-B34A-C673847FB293}" type="sibTrans" cxnId="{427B1C3C-CBF2-4AE0-9BBD-D8DEB54CAB4C}">
      <dgm:prSet/>
      <dgm:spPr/>
      <dgm:t>
        <a:bodyPr/>
        <a:lstStyle/>
        <a:p>
          <a:endParaRPr lang="en-US" noProof="0"/>
        </a:p>
      </dgm:t>
    </dgm:pt>
    <dgm:pt modelId="{07BD1BEE-31BC-4DDD-BBFE-1911472026BB}">
      <dgm:prSet/>
      <dgm:spPr/>
      <dgm:t>
        <a:bodyPr/>
        <a:lstStyle/>
        <a:p>
          <a:pPr rtl="0"/>
          <a:r>
            <a:rPr lang="en-US" noProof="0" smtClean="0"/>
            <a:t>Media Analysis and reports</a:t>
          </a:r>
          <a:endParaRPr lang="en-US" noProof="0"/>
        </a:p>
      </dgm:t>
    </dgm:pt>
    <dgm:pt modelId="{F444F72E-DEA8-4D29-820E-AB4E5336468C}" type="parTrans" cxnId="{65CDB614-E181-418C-9F06-39AC62970E3C}">
      <dgm:prSet/>
      <dgm:spPr/>
      <dgm:t>
        <a:bodyPr/>
        <a:lstStyle/>
        <a:p>
          <a:endParaRPr lang="en-US" noProof="0"/>
        </a:p>
      </dgm:t>
    </dgm:pt>
    <dgm:pt modelId="{E97B0DD8-BE76-4C7F-BE6F-14C562B0E051}" type="sibTrans" cxnId="{65CDB614-E181-418C-9F06-39AC62970E3C}">
      <dgm:prSet/>
      <dgm:spPr/>
      <dgm:t>
        <a:bodyPr/>
        <a:lstStyle/>
        <a:p>
          <a:endParaRPr lang="en-US" noProof="0"/>
        </a:p>
      </dgm:t>
    </dgm:pt>
    <dgm:pt modelId="{913585ED-AC0F-4E60-82E4-C2E66AD3E6F1}">
      <dgm:prSet/>
      <dgm:spPr/>
      <dgm:t>
        <a:bodyPr/>
        <a:lstStyle/>
        <a:p>
          <a:pPr rtl="0"/>
          <a:r>
            <a:rPr lang="en-US" noProof="0" smtClean="0"/>
            <a:t>Text Work and magazines</a:t>
          </a:r>
          <a:endParaRPr lang="en-US" noProof="0"/>
        </a:p>
      </dgm:t>
    </dgm:pt>
    <dgm:pt modelId="{B897C0DD-8869-40D2-BD41-1673D2A9DC40}" type="parTrans" cxnId="{189089AB-8FE3-420F-8D98-8A705586C098}">
      <dgm:prSet/>
      <dgm:spPr/>
      <dgm:t>
        <a:bodyPr/>
        <a:lstStyle/>
        <a:p>
          <a:endParaRPr lang="en-US" noProof="0"/>
        </a:p>
      </dgm:t>
    </dgm:pt>
    <dgm:pt modelId="{D2D90D3A-D042-4907-97CD-05EF90326303}" type="sibTrans" cxnId="{189089AB-8FE3-420F-8D98-8A705586C098}">
      <dgm:prSet/>
      <dgm:spPr/>
      <dgm:t>
        <a:bodyPr/>
        <a:lstStyle/>
        <a:p>
          <a:endParaRPr lang="en-US" noProof="0"/>
        </a:p>
      </dgm:t>
    </dgm:pt>
    <dgm:pt modelId="{8113221A-D09C-4727-9A98-F35228A1BE38}">
      <dgm:prSet/>
      <dgm:spPr/>
      <dgm:t>
        <a:bodyPr/>
        <a:lstStyle/>
        <a:p>
          <a:r>
            <a:rPr lang="en-US" noProof="0" smtClean="0"/>
            <a:t>Customer insights</a:t>
          </a:r>
          <a:endParaRPr lang="en-US" noProof="0"/>
        </a:p>
      </dgm:t>
    </dgm:pt>
    <dgm:pt modelId="{C6E44C61-53E7-47D1-94FE-741C2C7025CC}" type="parTrans" cxnId="{43204E4E-1AE0-48C9-B7B7-D6730826A030}">
      <dgm:prSet/>
      <dgm:spPr/>
      <dgm:t>
        <a:bodyPr/>
        <a:lstStyle/>
        <a:p>
          <a:endParaRPr lang="en-US" noProof="0"/>
        </a:p>
      </dgm:t>
    </dgm:pt>
    <dgm:pt modelId="{D551F926-7D47-4033-9ED8-9616857E1969}" type="sibTrans" cxnId="{43204E4E-1AE0-48C9-B7B7-D6730826A030}">
      <dgm:prSet/>
      <dgm:spPr/>
      <dgm:t>
        <a:bodyPr/>
        <a:lstStyle/>
        <a:p>
          <a:endParaRPr lang="en-US" noProof="0"/>
        </a:p>
      </dgm:t>
    </dgm:pt>
    <dgm:pt modelId="{CDF6002B-94E9-4AAB-B4A0-8A07045A0A45}">
      <dgm:prSet/>
      <dgm:spPr/>
      <dgm:t>
        <a:bodyPr/>
        <a:lstStyle/>
        <a:p>
          <a:r>
            <a:rPr lang="en-US" noProof="0" smtClean="0"/>
            <a:t>Sales and service development</a:t>
          </a:r>
          <a:endParaRPr lang="en-US" noProof="0"/>
        </a:p>
      </dgm:t>
    </dgm:pt>
    <dgm:pt modelId="{6AEC1535-2BC3-4143-BE1B-5DD9B5440039}" type="parTrans" cxnId="{18A4787B-93F3-47AC-AA86-3F1D43594D2B}">
      <dgm:prSet/>
      <dgm:spPr/>
      <dgm:t>
        <a:bodyPr/>
        <a:lstStyle/>
        <a:p>
          <a:endParaRPr lang="en-US" noProof="0"/>
        </a:p>
      </dgm:t>
    </dgm:pt>
    <dgm:pt modelId="{8D233B0A-F436-4BE7-8398-5AFE8DB039E5}" type="sibTrans" cxnId="{18A4787B-93F3-47AC-AA86-3F1D43594D2B}">
      <dgm:prSet/>
      <dgm:spPr/>
      <dgm:t>
        <a:bodyPr/>
        <a:lstStyle/>
        <a:p>
          <a:endParaRPr lang="en-US" noProof="0"/>
        </a:p>
      </dgm:t>
    </dgm:pt>
    <dgm:pt modelId="{C7196785-998D-42C1-AE25-9F0BFE2AB365}" type="pres">
      <dgm:prSet presAssocID="{BC879DAC-DA7A-4B38-953D-442A21838E1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6EF55C24-0372-486C-81CD-0CA21FAA442F}" type="pres">
      <dgm:prSet presAssocID="{CE178147-525A-4A0E-B37B-97081E6A0E47}" presName="linNode" presStyleCnt="0"/>
      <dgm:spPr/>
    </dgm:pt>
    <dgm:pt modelId="{E19A5C77-0AEA-4840-8A31-636C29FEF86D}" type="pres">
      <dgm:prSet presAssocID="{CE178147-525A-4A0E-B37B-97081E6A0E47}" presName="parentText" presStyleLbl="node1" presStyleIdx="0" presStyleCnt="10" custLinFactNeighborX="-347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BF0CAB55-190A-43FC-B00B-EAC22AC18D64}" type="pres">
      <dgm:prSet presAssocID="{71B8AC13-E953-4EC4-AB73-61E883E15E6E}" presName="sp" presStyleCnt="0"/>
      <dgm:spPr/>
    </dgm:pt>
    <dgm:pt modelId="{BC7479D6-2D02-4606-B030-7B35971F1A6B}" type="pres">
      <dgm:prSet presAssocID="{F9041CD3-182F-45B5-9759-5F3B09BFE469}" presName="linNode" presStyleCnt="0"/>
      <dgm:spPr/>
    </dgm:pt>
    <dgm:pt modelId="{BE99F611-4B69-4B2B-B34A-F28B4C6627EB}" type="pres">
      <dgm:prSet presAssocID="{F9041CD3-182F-45B5-9759-5F3B09BFE469}" presName="parentText" presStyleLbl="node1" presStyleIdx="1" presStyleCnt="10" custLinFactNeighborX="360" custLinFactNeighborY="-6392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328B1CBE-FC0B-476B-917D-295B0F46027D}" type="pres">
      <dgm:prSet presAssocID="{55ECC193-66EF-4ED8-8BB6-8E77870302BB}" presName="sp" presStyleCnt="0"/>
      <dgm:spPr/>
    </dgm:pt>
    <dgm:pt modelId="{DAB09CBB-0C7B-46B8-BCDD-BD06393BAFDD}" type="pres">
      <dgm:prSet presAssocID="{8113221A-D09C-4727-9A98-F35228A1BE38}" presName="linNode" presStyleCnt="0"/>
      <dgm:spPr/>
    </dgm:pt>
    <dgm:pt modelId="{7A49E535-3CB3-4FCB-BA53-E9C381824F49}" type="pres">
      <dgm:prSet presAssocID="{8113221A-D09C-4727-9A98-F35228A1BE38}" presName="parentText" presStyleLbl="node1" presStyleIdx="2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83F695C4-0113-42EB-9640-A9E40BE9A705}" type="pres">
      <dgm:prSet presAssocID="{D551F926-7D47-4033-9ED8-9616857E1969}" presName="sp" presStyleCnt="0"/>
      <dgm:spPr/>
    </dgm:pt>
    <dgm:pt modelId="{3A5F1F1B-6B21-4DF4-8FC6-DE40E71FAF94}" type="pres">
      <dgm:prSet presAssocID="{614756B7-167A-45BB-A5D4-C1FD497F5043}" presName="linNode" presStyleCnt="0"/>
      <dgm:spPr/>
    </dgm:pt>
    <dgm:pt modelId="{677E6D69-7D43-4F81-8FB5-BBC9CB799A2D}" type="pres">
      <dgm:prSet presAssocID="{614756B7-167A-45BB-A5D4-C1FD497F5043}" presName="parentText" presStyleLbl="node1" presStyleIdx="3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A856F7E3-877E-4E6D-9719-64BCA785213B}" type="pres">
      <dgm:prSet presAssocID="{773BA1ED-D496-41F2-8533-F99C913027BA}" presName="sp" presStyleCnt="0"/>
      <dgm:spPr/>
    </dgm:pt>
    <dgm:pt modelId="{CF3A00C1-927F-4F0E-9DCD-E0601AE30E75}" type="pres">
      <dgm:prSet presAssocID="{6516112E-D630-422A-B026-7C6304FF4C06}" presName="linNode" presStyleCnt="0"/>
      <dgm:spPr/>
    </dgm:pt>
    <dgm:pt modelId="{F719BBD8-5627-4B37-8553-9AE47F9CDE6D}" type="pres">
      <dgm:prSet presAssocID="{6516112E-D630-422A-B026-7C6304FF4C06}" presName="parentText" presStyleLbl="node1" presStyleIdx="4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2534ACF7-0888-47FE-9695-FFDF592F32AD}" type="pres">
      <dgm:prSet presAssocID="{10B9CA62-F48D-4FA9-AF6C-6461191C3F66}" presName="sp" presStyleCnt="0"/>
      <dgm:spPr/>
    </dgm:pt>
    <dgm:pt modelId="{8B26CFBF-586D-4376-8BE1-49D4EFC429AC}" type="pres">
      <dgm:prSet presAssocID="{B4C5C020-41F8-4875-A2CE-1D24AC1DB373}" presName="linNode" presStyleCnt="0"/>
      <dgm:spPr/>
    </dgm:pt>
    <dgm:pt modelId="{B41598CD-05F0-4BC4-BB53-38EFB4258CB2}" type="pres">
      <dgm:prSet presAssocID="{B4C5C020-41F8-4875-A2CE-1D24AC1DB373}" presName="parentText" presStyleLbl="node1" presStyleIdx="5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A1C65930-59EA-4874-A9EF-ADE36A462E76}" type="pres">
      <dgm:prSet presAssocID="{A4A67382-4320-41DC-A0B6-3C167686234C}" presName="sp" presStyleCnt="0"/>
      <dgm:spPr/>
    </dgm:pt>
    <dgm:pt modelId="{E2B472E0-F445-4ADB-9EA7-AB13DAB9B854}" type="pres">
      <dgm:prSet presAssocID="{1D58C2EC-B14F-4423-A7F9-7F686223A828}" presName="linNode" presStyleCnt="0"/>
      <dgm:spPr/>
    </dgm:pt>
    <dgm:pt modelId="{C88DA68B-DEF3-4ADB-9C4F-C600D67EE912}" type="pres">
      <dgm:prSet presAssocID="{1D58C2EC-B14F-4423-A7F9-7F686223A828}" presName="parentText" presStyleLbl="node1" presStyleIdx="6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891596CC-1340-40CE-BF17-AF6C524A91A4}" type="pres">
      <dgm:prSet presAssocID="{D828CD8B-C689-46D7-B34A-C673847FB293}" presName="sp" presStyleCnt="0"/>
      <dgm:spPr/>
    </dgm:pt>
    <dgm:pt modelId="{0D93454D-C3D1-49F6-ADE8-4795A6CDADC2}" type="pres">
      <dgm:prSet presAssocID="{07BD1BEE-31BC-4DDD-BBFE-1911472026BB}" presName="linNode" presStyleCnt="0"/>
      <dgm:spPr/>
    </dgm:pt>
    <dgm:pt modelId="{28DCA154-9614-4E03-8E6D-2C457EB9D69E}" type="pres">
      <dgm:prSet presAssocID="{07BD1BEE-31BC-4DDD-BBFE-1911472026BB}" presName="parentText" presStyleLbl="node1" presStyleIdx="7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A77A6766-6B32-42E0-B027-42A2259290A3}" type="pres">
      <dgm:prSet presAssocID="{E97B0DD8-BE76-4C7F-BE6F-14C562B0E051}" presName="sp" presStyleCnt="0"/>
      <dgm:spPr/>
    </dgm:pt>
    <dgm:pt modelId="{3A35DF6B-E512-4F91-856E-BF0F13A6A474}" type="pres">
      <dgm:prSet presAssocID="{CDF6002B-94E9-4AAB-B4A0-8A07045A0A45}" presName="linNode" presStyleCnt="0"/>
      <dgm:spPr/>
    </dgm:pt>
    <dgm:pt modelId="{8B50B575-A6B2-45E7-8A40-2D401AAE3F2F}" type="pres">
      <dgm:prSet presAssocID="{CDF6002B-94E9-4AAB-B4A0-8A07045A0A45}" presName="parentText" presStyleLbl="node1" presStyleIdx="8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6D0412A0-76E9-414C-837E-7FDE28ECD015}" type="pres">
      <dgm:prSet presAssocID="{8D233B0A-F436-4BE7-8398-5AFE8DB039E5}" presName="sp" presStyleCnt="0"/>
      <dgm:spPr/>
    </dgm:pt>
    <dgm:pt modelId="{56604047-FC3A-4909-B3DD-19AC4182EB90}" type="pres">
      <dgm:prSet presAssocID="{913585ED-AC0F-4E60-82E4-C2E66AD3E6F1}" presName="linNode" presStyleCnt="0"/>
      <dgm:spPr/>
    </dgm:pt>
    <dgm:pt modelId="{933070A3-B5CC-4615-8E73-EC85536F0348}" type="pres">
      <dgm:prSet presAssocID="{913585ED-AC0F-4E60-82E4-C2E66AD3E6F1}" presName="parentText" presStyleLbl="node1" presStyleIdx="9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C41DD4EB-6B7F-4006-B8B6-52D96CD73A7D}" srcId="{BC879DAC-DA7A-4B38-953D-442A21838E17}" destId="{B4C5C020-41F8-4875-A2CE-1D24AC1DB373}" srcOrd="5" destOrd="0" parTransId="{F3248A06-8C55-4C23-BBA3-5B753272B228}" sibTransId="{A4A67382-4320-41DC-A0B6-3C167686234C}"/>
    <dgm:cxn modelId="{189089AB-8FE3-420F-8D98-8A705586C098}" srcId="{BC879DAC-DA7A-4B38-953D-442A21838E17}" destId="{913585ED-AC0F-4E60-82E4-C2E66AD3E6F1}" srcOrd="9" destOrd="0" parTransId="{B897C0DD-8869-40D2-BD41-1673D2A9DC40}" sibTransId="{D2D90D3A-D042-4907-97CD-05EF90326303}"/>
    <dgm:cxn modelId="{22C946FC-66C4-410F-8698-D49922E600EE}" type="presOf" srcId="{CE178147-525A-4A0E-B37B-97081E6A0E47}" destId="{E19A5C77-0AEA-4840-8A31-636C29FEF86D}" srcOrd="0" destOrd="0" presId="urn:microsoft.com/office/officeart/2005/8/layout/vList5"/>
    <dgm:cxn modelId="{999ECC48-5200-4E30-B1CA-5A1E5896BC27}" type="presOf" srcId="{B4C5C020-41F8-4875-A2CE-1D24AC1DB373}" destId="{B41598CD-05F0-4BC4-BB53-38EFB4258CB2}" srcOrd="0" destOrd="0" presId="urn:microsoft.com/office/officeart/2005/8/layout/vList5"/>
    <dgm:cxn modelId="{79A975AA-0FD3-4BF1-A894-14F4836EA40E}" type="presOf" srcId="{07BD1BEE-31BC-4DDD-BBFE-1911472026BB}" destId="{28DCA154-9614-4E03-8E6D-2C457EB9D69E}" srcOrd="0" destOrd="0" presId="urn:microsoft.com/office/officeart/2005/8/layout/vList5"/>
    <dgm:cxn modelId="{30438EE5-CE5E-4115-9E4E-1AF8AA26963E}" type="presOf" srcId="{614756B7-167A-45BB-A5D4-C1FD497F5043}" destId="{677E6D69-7D43-4F81-8FB5-BBC9CB799A2D}" srcOrd="0" destOrd="0" presId="urn:microsoft.com/office/officeart/2005/8/layout/vList5"/>
    <dgm:cxn modelId="{CFFA32A5-2CE7-4C2F-AF65-C2FEBE641F0D}" srcId="{BC879DAC-DA7A-4B38-953D-442A21838E17}" destId="{6516112E-D630-422A-B026-7C6304FF4C06}" srcOrd="4" destOrd="0" parTransId="{557F8FF2-C5C1-40AB-86E6-A9531654ACC7}" sibTransId="{10B9CA62-F48D-4FA9-AF6C-6461191C3F66}"/>
    <dgm:cxn modelId="{13A5E930-7CA7-4F47-8B09-7E17764BB5C1}" type="presOf" srcId="{BC879DAC-DA7A-4B38-953D-442A21838E17}" destId="{C7196785-998D-42C1-AE25-9F0BFE2AB365}" srcOrd="0" destOrd="0" presId="urn:microsoft.com/office/officeart/2005/8/layout/vList5"/>
    <dgm:cxn modelId="{6B7C82D0-7359-4B91-9BC5-EFF9FC982191}" srcId="{BC879DAC-DA7A-4B38-953D-442A21838E17}" destId="{614756B7-167A-45BB-A5D4-C1FD497F5043}" srcOrd="3" destOrd="0" parTransId="{59F47DD0-AF8E-44CC-8704-61574CC2188D}" sibTransId="{773BA1ED-D496-41F2-8533-F99C913027BA}"/>
    <dgm:cxn modelId="{B7C68D05-E958-4077-8FF7-B16F261CB234}" type="presOf" srcId="{8113221A-D09C-4727-9A98-F35228A1BE38}" destId="{7A49E535-3CB3-4FCB-BA53-E9C381824F49}" srcOrd="0" destOrd="0" presId="urn:microsoft.com/office/officeart/2005/8/layout/vList5"/>
    <dgm:cxn modelId="{248DC2B1-866C-4146-B9C5-2C423A167340}" type="presOf" srcId="{913585ED-AC0F-4E60-82E4-C2E66AD3E6F1}" destId="{933070A3-B5CC-4615-8E73-EC85536F0348}" srcOrd="0" destOrd="0" presId="urn:microsoft.com/office/officeart/2005/8/layout/vList5"/>
    <dgm:cxn modelId="{43204E4E-1AE0-48C9-B7B7-D6730826A030}" srcId="{BC879DAC-DA7A-4B38-953D-442A21838E17}" destId="{8113221A-D09C-4727-9A98-F35228A1BE38}" srcOrd="2" destOrd="0" parTransId="{C6E44C61-53E7-47D1-94FE-741C2C7025CC}" sibTransId="{D551F926-7D47-4033-9ED8-9616857E1969}"/>
    <dgm:cxn modelId="{9953EC08-640D-4FC4-ADCD-86A40C6E47CD}" type="presOf" srcId="{1D58C2EC-B14F-4423-A7F9-7F686223A828}" destId="{C88DA68B-DEF3-4ADB-9C4F-C600D67EE912}" srcOrd="0" destOrd="0" presId="urn:microsoft.com/office/officeart/2005/8/layout/vList5"/>
    <dgm:cxn modelId="{65CDB614-E181-418C-9F06-39AC62970E3C}" srcId="{BC879DAC-DA7A-4B38-953D-442A21838E17}" destId="{07BD1BEE-31BC-4DDD-BBFE-1911472026BB}" srcOrd="7" destOrd="0" parTransId="{F444F72E-DEA8-4D29-820E-AB4E5336468C}" sibTransId="{E97B0DD8-BE76-4C7F-BE6F-14C562B0E051}"/>
    <dgm:cxn modelId="{DB7D26B1-EA3C-495A-82DD-E74FABF23195}" srcId="{BC879DAC-DA7A-4B38-953D-442A21838E17}" destId="{CE178147-525A-4A0E-B37B-97081E6A0E47}" srcOrd="0" destOrd="0" parTransId="{AB2E9CF6-F6BD-4190-AB39-358E29EF1E82}" sibTransId="{71B8AC13-E953-4EC4-AB73-61E883E15E6E}"/>
    <dgm:cxn modelId="{B22BC700-CD9E-4341-91C2-2BBDFB44C01C}" type="presOf" srcId="{F9041CD3-182F-45B5-9759-5F3B09BFE469}" destId="{BE99F611-4B69-4B2B-B34A-F28B4C6627EB}" srcOrd="0" destOrd="0" presId="urn:microsoft.com/office/officeart/2005/8/layout/vList5"/>
    <dgm:cxn modelId="{7D90E232-DF48-40C3-808B-406183F702BC}" srcId="{BC879DAC-DA7A-4B38-953D-442A21838E17}" destId="{F9041CD3-182F-45B5-9759-5F3B09BFE469}" srcOrd="1" destOrd="0" parTransId="{DC566C3E-6D5C-471C-875B-90661089EFB7}" sibTransId="{55ECC193-66EF-4ED8-8BB6-8E77870302BB}"/>
    <dgm:cxn modelId="{2F4B38F3-BA96-445E-8F36-93A0D748B998}" type="presOf" srcId="{6516112E-D630-422A-B026-7C6304FF4C06}" destId="{F719BBD8-5627-4B37-8553-9AE47F9CDE6D}" srcOrd="0" destOrd="0" presId="urn:microsoft.com/office/officeart/2005/8/layout/vList5"/>
    <dgm:cxn modelId="{4B976BAF-5148-4F42-BAD6-46AF68AC923B}" type="presOf" srcId="{CDF6002B-94E9-4AAB-B4A0-8A07045A0A45}" destId="{8B50B575-A6B2-45E7-8A40-2D401AAE3F2F}" srcOrd="0" destOrd="0" presId="urn:microsoft.com/office/officeart/2005/8/layout/vList5"/>
    <dgm:cxn modelId="{427B1C3C-CBF2-4AE0-9BBD-D8DEB54CAB4C}" srcId="{BC879DAC-DA7A-4B38-953D-442A21838E17}" destId="{1D58C2EC-B14F-4423-A7F9-7F686223A828}" srcOrd="6" destOrd="0" parTransId="{32110AB0-BA2A-4B8D-A4C6-0250FEF70D4F}" sibTransId="{D828CD8B-C689-46D7-B34A-C673847FB293}"/>
    <dgm:cxn modelId="{18A4787B-93F3-47AC-AA86-3F1D43594D2B}" srcId="{BC879DAC-DA7A-4B38-953D-442A21838E17}" destId="{CDF6002B-94E9-4AAB-B4A0-8A07045A0A45}" srcOrd="8" destOrd="0" parTransId="{6AEC1535-2BC3-4143-BE1B-5DD9B5440039}" sibTransId="{8D233B0A-F436-4BE7-8398-5AFE8DB039E5}"/>
    <dgm:cxn modelId="{61873EF3-CE48-4538-B58A-B67E63A8BBFF}" type="presParOf" srcId="{C7196785-998D-42C1-AE25-9F0BFE2AB365}" destId="{6EF55C24-0372-486C-81CD-0CA21FAA442F}" srcOrd="0" destOrd="0" presId="urn:microsoft.com/office/officeart/2005/8/layout/vList5"/>
    <dgm:cxn modelId="{670F9237-EA5D-4D54-AA80-74CA1E097357}" type="presParOf" srcId="{6EF55C24-0372-486C-81CD-0CA21FAA442F}" destId="{E19A5C77-0AEA-4840-8A31-636C29FEF86D}" srcOrd="0" destOrd="0" presId="urn:microsoft.com/office/officeart/2005/8/layout/vList5"/>
    <dgm:cxn modelId="{8D383853-D4D9-4662-ACEA-99855AA7AAD1}" type="presParOf" srcId="{C7196785-998D-42C1-AE25-9F0BFE2AB365}" destId="{BF0CAB55-190A-43FC-B00B-EAC22AC18D64}" srcOrd="1" destOrd="0" presId="urn:microsoft.com/office/officeart/2005/8/layout/vList5"/>
    <dgm:cxn modelId="{435E42DA-962C-4A76-8397-0FCE2617A9A5}" type="presParOf" srcId="{C7196785-998D-42C1-AE25-9F0BFE2AB365}" destId="{BC7479D6-2D02-4606-B030-7B35971F1A6B}" srcOrd="2" destOrd="0" presId="urn:microsoft.com/office/officeart/2005/8/layout/vList5"/>
    <dgm:cxn modelId="{30D25046-1A08-4A3B-904B-EBC9CB129588}" type="presParOf" srcId="{BC7479D6-2D02-4606-B030-7B35971F1A6B}" destId="{BE99F611-4B69-4B2B-B34A-F28B4C6627EB}" srcOrd="0" destOrd="0" presId="urn:microsoft.com/office/officeart/2005/8/layout/vList5"/>
    <dgm:cxn modelId="{5EE30E0F-0C70-494E-B1D0-0BFEA389005E}" type="presParOf" srcId="{C7196785-998D-42C1-AE25-9F0BFE2AB365}" destId="{328B1CBE-FC0B-476B-917D-295B0F46027D}" srcOrd="3" destOrd="0" presId="urn:microsoft.com/office/officeart/2005/8/layout/vList5"/>
    <dgm:cxn modelId="{549C7A8C-FC43-4D51-B817-68817849DD6E}" type="presParOf" srcId="{C7196785-998D-42C1-AE25-9F0BFE2AB365}" destId="{DAB09CBB-0C7B-46B8-BCDD-BD06393BAFDD}" srcOrd="4" destOrd="0" presId="urn:microsoft.com/office/officeart/2005/8/layout/vList5"/>
    <dgm:cxn modelId="{92492CFA-3908-439A-A8F6-9DE595B6A958}" type="presParOf" srcId="{DAB09CBB-0C7B-46B8-BCDD-BD06393BAFDD}" destId="{7A49E535-3CB3-4FCB-BA53-E9C381824F49}" srcOrd="0" destOrd="0" presId="urn:microsoft.com/office/officeart/2005/8/layout/vList5"/>
    <dgm:cxn modelId="{E8307E00-2A1E-4DAE-A311-646D2E29A8A4}" type="presParOf" srcId="{C7196785-998D-42C1-AE25-9F0BFE2AB365}" destId="{83F695C4-0113-42EB-9640-A9E40BE9A705}" srcOrd="5" destOrd="0" presId="urn:microsoft.com/office/officeart/2005/8/layout/vList5"/>
    <dgm:cxn modelId="{C46AD5AA-C40D-49C1-979C-0D6EDC46215A}" type="presParOf" srcId="{C7196785-998D-42C1-AE25-9F0BFE2AB365}" destId="{3A5F1F1B-6B21-4DF4-8FC6-DE40E71FAF94}" srcOrd="6" destOrd="0" presId="urn:microsoft.com/office/officeart/2005/8/layout/vList5"/>
    <dgm:cxn modelId="{A46B880A-FF50-42AD-AA7A-B4222714EE5C}" type="presParOf" srcId="{3A5F1F1B-6B21-4DF4-8FC6-DE40E71FAF94}" destId="{677E6D69-7D43-4F81-8FB5-BBC9CB799A2D}" srcOrd="0" destOrd="0" presId="urn:microsoft.com/office/officeart/2005/8/layout/vList5"/>
    <dgm:cxn modelId="{4CB60AB0-7A47-4A02-A78B-BA6388A8A67A}" type="presParOf" srcId="{C7196785-998D-42C1-AE25-9F0BFE2AB365}" destId="{A856F7E3-877E-4E6D-9719-64BCA785213B}" srcOrd="7" destOrd="0" presId="urn:microsoft.com/office/officeart/2005/8/layout/vList5"/>
    <dgm:cxn modelId="{3D350693-F1DD-4A92-BE27-9A2E6026EA13}" type="presParOf" srcId="{C7196785-998D-42C1-AE25-9F0BFE2AB365}" destId="{CF3A00C1-927F-4F0E-9DCD-E0601AE30E75}" srcOrd="8" destOrd="0" presId="urn:microsoft.com/office/officeart/2005/8/layout/vList5"/>
    <dgm:cxn modelId="{A8C29864-84C0-43C1-AFE2-4450F43382CC}" type="presParOf" srcId="{CF3A00C1-927F-4F0E-9DCD-E0601AE30E75}" destId="{F719BBD8-5627-4B37-8553-9AE47F9CDE6D}" srcOrd="0" destOrd="0" presId="urn:microsoft.com/office/officeart/2005/8/layout/vList5"/>
    <dgm:cxn modelId="{0EAB37B3-A1FB-4D56-A328-3F20D7E4C7C9}" type="presParOf" srcId="{C7196785-998D-42C1-AE25-9F0BFE2AB365}" destId="{2534ACF7-0888-47FE-9695-FFDF592F32AD}" srcOrd="9" destOrd="0" presId="urn:microsoft.com/office/officeart/2005/8/layout/vList5"/>
    <dgm:cxn modelId="{DF58BA4A-8757-44C8-88FB-9A1888227856}" type="presParOf" srcId="{C7196785-998D-42C1-AE25-9F0BFE2AB365}" destId="{8B26CFBF-586D-4376-8BE1-49D4EFC429AC}" srcOrd="10" destOrd="0" presId="urn:microsoft.com/office/officeart/2005/8/layout/vList5"/>
    <dgm:cxn modelId="{E0F46E99-0B39-4820-8448-EF21EA970C23}" type="presParOf" srcId="{8B26CFBF-586D-4376-8BE1-49D4EFC429AC}" destId="{B41598CD-05F0-4BC4-BB53-38EFB4258CB2}" srcOrd="0" destOrd="0" presId="urn:microsoft.com/office/officeart/2005/8/layout/vList5"/>
    <dgm:cxn modelId="{562A818A-F82C-4CDE-801A-80BEE9BEFE3F}" type="presParOf" srcId="{C7196785-998D-42C1-AE25-9F0BFE2AB365}" destId="{A1C65930-59EA-4874-A9EF-ADE36A462E76}" srcOrd="11" destOrd="0" presId="urn:microsoft.com/office/officeart/2005/8/layout/vList5"/>
    <dgm:cxn modelId="{1B50149D-B6FF-4477-B267-23286188C94C}" type="presParOf" srcId="{C7196785-998D-42C1-AE25-9F0BFE2AB365}" destId="{E2B472E0-F445-4ADB-9EA7-AB13DAB9B854}" srcOrd="12" destOrd="0" presId="urn:microsoft.com/office/officeart/2005/8/layout/vList5"/>
    <dgm:cxn modelId="{8680BF6E-363B-4DEB-80C2-819ADB5923AD}" type="presParOf" srcId="{E2B472E0-F445-4ADB-9EA7-AB13DAB9B854}" destId="{C88DA68B-DEF3-4ADB-9C4F-C600D67EE912}" srcOrd="0" destOrd="0" presId="urn:microsoft.com/office/officeart/2005/8/layout/vList5"/>
    <dgm:cxn modelId="{425F64FD-252F-4210-AD43-40C1A0AF7AA2}" type="presParOf" srcId="{C7196785-998D-42C1-AE25-9F0BFE2AB365}" destId="{891596CC-1340-40CE-BF17-AF6C524A91A4}" srcOrd="13" destOrd="0" presId="urn:microsoft.com/office/officeart/2005/8/layout/vList5"/>
    <dgm:cxn modelId="{01F0D94A-8173-4256-A1FD-39D193B078B1}" type="presParOf" srcId="{C7196785-998D-42C1-AE25-9F0BFE2AB365}" destId="{0D93454D-C3D1-49F6-ADE8-4795A6CDADC2}" srcOrd="14" destOrd="0" presId="urn:microsoft.com/office/officeart/2005/8/layout/vList5"/>
    <dgm:cxn modelId="{C61EACD1-3720-475D-81B2-92165EB28457}" type="presParOf" srcId="{0D93454D-C3D1-49F6-ADE8-4795A6CDADC2}" destId="{28DCA154-9614-4E03-8E6D-2C457EB9D69E}" srcOrd="0" destOrd="0" presId="urn:microsoft.com/office/officeart/2005/8/layout/vList5"/>
    <dgm:cxn modelId="{AB9DA6C3-B85A-4420-B654-A9B1E3414694}" type="presParOf" srcId="{C7196785-998D-42C1-AE25-9F0BFE2AB365}" destId="{A77A6766-6B32-42E0-B027-42A2259290A3}" srcOrd="15" destOrd="0" presId="urn:microsoft.com/office/officeart/2005/8/layout/vList5"/>
    <dgm:cxn modelId="{6CD19D8F-BCEB-4F58-ADB1-F029497AC33A}" type="presParOf" srcId="{C7196785-998D-42C1-AE25-9F0BFE2AB365}" destId="{3A35DF6B-E512-4F91-856E-BF0F13A6A474}" srcOrd="16" destOrd="0" presId="urn:microsoft.com/office/officeart/2005/8/layout/vList5"/>
    <dgm:cxn modelId="{CF08EA74-36FB-4C10-BC22-F949669C803C}" type="presParOf" srcId="{3A35DF6B-E512-4F91-856E-BF0F13A6A474}" destId="{8B50B575-A6B2-45E7-8A40-2D401AAE3F2F}" srcOrd="0" destOrd="0" presId="urn:microsoft.com/office/officeart/2005/8/layout/vList5"/>
    <dgm:cxn modelId="{80B96A8C-C0F5-4925-9DA8-41945FD00752}" type="presParOf" srcId="{C7196785-998D-42C1-AE25-9F0BFE2AB365}" destId="{6D0412A0-76E9-414C-837E-7FDE28ECD015}" srcOrd="17" destOrd="0" presId="urn:microsoft.com/office/officeart/2005/8/layout/vList5"/>
    <dgm:cxn modelId="{24437580-B012-4D7F-AB7A-CA8AD88FBCAD}" type="presParOf" srcId="{C7196785-998D-42C1-AE25-9F0BFE2AB365}" destId="{56604047-FC3A-4909-B3DD-19AC4182EB90}" srcOrd="18" destOrd="0" presId="urn:microsoft.com/office/officeart/2005/8/layout/vList5"/>
    <dgm:cxn modelId="{1D5E248A-CCD8-456A-A6FB-A748953F228A}" type="presParOf" srcId="{56604047-FC3A-4909-B3DD-19AC4182EB90}" destId="{933070A3-B5CC-4615-8E73-EC85536F0348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9A5C77-0AEA-4840-8A31-636C29FEF86D}">
      <dsp:nvSpPr>
        <dsp:cNvPr id="0" name=""/>
        <dsp:cNvSpPr/>
      </dsp:nvSpPr>
      <dsp:spPr>
        <a:xfrm>
          <a:off x="2428881" y="2872"/>
          <a:ext cx="2743200" cy="4661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smtClean="0"/>
            <a:t>PR and strategic communication</a:t>
          </a:r>
          <a:endParaRPr lang="en-US" sz="1400" kern="1200" noProof="0"/>
        </a:p>
      </dsp:txBody>
      <dsp:txXfrm>
        <a:off x="2451636" y="25627"/>
        <a:ext cx="2697690" cy="420619"/>
      </dsp:txXfrm>
    </dsp:sp>
    <dsp:sp modelId="{BE99F611-4B69-4B2B-B34A-F28B4C6627EB}">
      <dsp:nvSpPr>
        <dsp:cNvPr id="0" name=""/>
        <dsp:cNvSpPr/>
      </dsp:nvSpPr>
      <dsp:spPr>
        <a:xfrm>
          <a:off x="2448275" y="462513"/>
          <a:ext cx="2743200" cy="4661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smtClean="0"/>
            <a:t>Press relations</a:t>
          </a:r>
          <a:endParaRPr lang="en-US" sz="1400" kern="1200" noProof="0"/>
        </a:p>
      </dsp:txBody>
      <dsp:txXfrm>
        <a:off x="2471030" y="485268"/>
        <a:ext cx="2697690" cy="420619"/>
      </dsp:txXfrm>
    </dsp:sp>
    <dsp:sp modelId="{7A49E535-3CB3-4FCB-BA53-E9C381824F49}">
      <dsp:nvSpPr>
        <dsp:cNvPr id="0" name=""/>
        <dsp:cNvSpPr/>
      </dsp:nvSpPr>
      <dsp:spPr>
        <a:xfrm>
          <a:off x="2438399" y="981744"/>
          <a:ext cx="2743200" cy="4661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smtClean="0"/>
            <a:t>Customer insights</a:t>
          </a:r>
          <a:endParaRPr lang="en-US" sz="1400" kern="1200" noProof="0"/>
        </a:p>
      </dsp:txBody>
      <dsp:txXfrm>
        <a:off x="2461154" y="1004499"/>
        <a:ext cx="2697690" cy="420619"/>
      </dsp:txXfrm>
    </dsp:sp>
    <dsp:sp modelId="{677E6D69-7D43-4F81-8FB5-BBC9CB799A2D}">
      <dsp:nvSpPr>
        <dsp:cNvPr id="0" name=""/>
        <dsp:cNvSpPr/>
      </dsp:nvSpPr>
      <dsp:spPr>
        <a:xfrm>
          <a:off x="2438399" y="1471180"/>
          <a:ext cx="2743200" cy="4661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smtClean="0"/>
            <a:t>Media and TV training</a:t>
          </a:r>
          <a:endParaRPr lang="en-US" sz="1400" kern="1200" noProof="0"/>
        </a:p>
      </dsp:txBody>
      <dsp:txXfrm>
        <a:off x="2461154" y="1493935"/>
        <a:ext cx="2697690" cy="420619"/>
      </dsp:txXfrm>
    </dsp:sp>
    <dsp:sp modelId="{F719BBD8-5627-4B37-8553-9AE47F9CDE6D}">
      <dsp:nvSpPr>
        <dsp:cNvPr id="0" name=""/>
        <dsp:cNvSpPr/>
      </dsp:nvSpPr>
      <dsp:spPr>
        <a:xfrm>
          <a:off x="2438399" y="1960617"/>
          <a:ext cx="2743200" cy="4661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smtClean="0"/>
            <a:t>Promotions &amp; Events</a:t>
          </a:r>
          <a:endParaRPr lang="en-US" sz="1400" kern="1200" noProof="0"/>
        </a:p>
      </dsp:txBody>
      <dsp:txXfrm>
        <a:off x="2461154" y="1983372"/>
        <a:ext cx="2697690" cy="420619"/>
      </dsp:txXfrm>
    </dsp:sp>
    <dsp:sp modelId="{B41598CD-05F0-4BC4-BB53-38EFB4258CB2}">
      <dsp:nvSpPr>
        <dsp:cNvPr id="0" name=""/>
        <dsp:cNvSpPr/>
      </dsp:nvSpPr>
      <dsp:spPr>
        <a:xfrm>
          <a:off x="2438399" y="2450053"/>
          <a:ext cx="2743200" cy="4661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smtClean="0"/>
            <a:t>Crisis management</a:t>
          </a:r>
          <a:endParaRPr lang="en-US" sz="1400" kern="1200" noProof="0"/>
        </a:p>
      </dsp:txBody>
      <dsp:txXfrm>
        <a:off x="2461154" y="2472808"/>
        <a:ext cx="2697690" cy="420619"/>
      </dsp:txXfrm>
    </dsp:sp>
    <dsp:sp modelId="{C88DA68B-DEF3-4ADB-9C4F-C600D67EE912}">
      <dsp:nvSpPr>
        <dsp:cNvPr id="0" name=""/>
        <dsp:cNvSpPr/>
      </dsp:nvSpPr>
      <dsp:spPr>
        <a:xfrm>
          <a:off x="2438399" y="2939489"/>
          <a:ext cx="2743200" cy="4661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smtClean="0"/>
            <a:t>Public Affairs</a:t>
          </a:r>
          <a:endParaRPr lang="en-US" sz="1400" kern="1200" noProof="0"/>
        </a:p>
      </dsp:txBody>
      <dsp:txXfrm>
        <a:off x="2461154" y="2962244"/>
        <a:ext cx="2697690" cy="420619"/>
      </dsp:txXfrm>
    </dsp:sp>
    <dsp:sp modelId="{28DCA154-9614-4E03-8E6D-2C457EB9D69E}">
      <dsp:nvSpPr>
        <dsp:cNvPr id="0" name=""/>
        <dsp:cNvSpPr/>
      </dsp:nvSpPr>
      <dsp:spPr>
        <a:xfrm>
          <a:off x="2438399" y="3428925"/>
          <a:ext cx="2743200" cy="4661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smtClean="0"/>
            <a:t>Media Analysis and reports</a:t>
          </a:r>
          <a:endParaRPr lang="en-US" sz="1400" kern="1200" noProof="0"/>
        </a:p>
      </dsp:txBody>
      <dsp:txXfrm>
        <a:off x="2461154" y="3451680"/>
        <a:ext cx="2697690" cy="420619"/>
      </dsp:txXfrm>
    </dsp:sp>
    <dsp:sp modelId="{8B50B575-A6B2-45E7-8A40-2D401AAE3F2F}">
      <dsp:nvSpPr>
        <dsp:cNvPr id="0" name=""/>
        <dsp:cNvSpPr/>
      </dsp:nvSpPr>
      <dsp:spPr>
        <a:xfrm>
          <a:off x="2438399" y="3918361"/>
          <a:ext cx="2743200" cy="4661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smtClean="0"/>
            <a:t>Sales and service development</a:t>
          </a:r>
          <a:endParaRPr lang="en-US" sz="1400" kern="1200" noProof="0"/>
        </a:p>
      </dsp:txBody>
      <dsp:txXfrm>
        <a:off x="2461154" y="3941116"/>
        <a:ext cx="2697690" cy="420619"/>
      </dsp:txXfrm>
    </dsp:sp>
    <dsp:sp modelId="{933070A3-B5CC-4615-8E73-EC85536F0348}">
      <dsp:nvSpPr>
        <dsp:cNvPr id="0" name=""/>
        <dsp:cNvSpPr/>
      </dsp:nvSpPr>
      <dsp:spPr>
        <a:xfrm>
          <a:off x="2438399" y="4407797"/>
          <a:ext cx="2743200" cy="4661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smtClean="0"/>
            <a:t>Text Work and magazines</a:t>
          </a:r>
          <a:endParaRPr lang="en-US" sz="1400" kern="1200" noProof="0"/>
        </a:p>
      </dsp:txBody>
      <dsp:txXfrm>
        <a:off x="2461154" y="4430552"/>
        <a:ext cx="2697690" cy="4206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721CD-834C-41BA-B208-D2819103CBE2}" type="datetimeFigureOut">
              <a:rPr lang="en-US" smtClean="0"/>
              <a:pPr/>
              <a:t>2/17/2012</a:t>
            </a:fld>
            <a:endParaRPr lang="en-US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F7B865-596E-40A8-AE2C-9F7155F5F3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1132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A8C57E8-7F3B-4A8E-8666-0B726A3CFB92}" type="datetimeFigureOut">
              <a:rPr lang="da-DK"/>
              <a:pPr>
                <a:defRPr/>
              </a:pPr>
              <a:t>17-02-2012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a-DK" noProof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noProof="0" smtClean="0"/>
              <a:t>Klik for at redigere typografi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83BF661-BDE9-4380-BDD0-181EEA09A176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463625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3BF661-BDE9-4380-BDD0-181EEA09A176}" type="slidenum">
              <a:rPr lang="da-DK" smtClean="0"/>
              <a:pPr>
                <a:defRPr/>
              </a:pPr>
              <a:t>1</a:t>
            </a:fld>
            <a:endParaRPr lang="da-D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3BF661-BDE9-4380-BDD0-181EEA09A176}" type="slidenum">
              <a:rPr lang="da-DK" smtClean="0"/>
              <a:pPr>
                <a:defRPr/>
              </a:pPr>
              <a:t>2</a:t>
            </a:fld>
            <a:endParaRPr lang="da-D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3BF661-BDE9-4380-BDD0-181EEA09A176}" type="slidenum">
              <a:rPr lang="da-DK" smtClean="0"/>
              <a:pPr>
                <a:defRPr/>
              </a:pPr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51316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4A5FA1-43E3-4BC8-A81D-AC04EB0CB702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3BF661-BDE9-4380-BDD0-181EEA09A176}" type="slidenum">
              <a:rPr lang="da-DK" smtClean="0"/>
              <a:pPr>
                <a:defRPr/>
              </a:pPr>
              <a:t>6</a:t>
            </a:fld>
            <a:endParaRPr lang="da-D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3BF661-BDE9-4380-BDD0-181EEA09A176}" type="slidenum">
              <a:rPr lang="da-DK" smtClean="0"/>
              <a:pPr>
                <a:defRPr/>
              </a:pPr>
              <a:t>7</a:t>
            </a:fld>
            <a:endParaRPr lang="da-D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 descr="PT-Brevpapir_orange_i1.png"/>
          <p:cNvPicPr>
            <a:picLocks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5775"/>
            <a:ext cx="2087563" cy="637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Documents and Settings\Word Specialisten\Kunder\PrimeTime\Logoer i jpeg\Europe-Africa\Vertical\Worldcom-Logo-Vert-EMEA-Black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8688" y="5727700"/>
            <a:ext cx="10334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0000" y="2376000"/>
            <a:ext cx="6163200" cy="583313"/>
          </a:xfrm>
        </p:spPr>
        <p:txBody>
          <a:bodyPr lIns="0" rIns="0" anchor="t">
            <a:noAutofit/>
          </a:bodyPr>
          <a:lstStyle>
            <a:lvl1pPr algn="l">
              <a:defRPr sz="3300" spc="70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a-DK" smtClean="0"/>
              <a:t>Klik for at redigere titeltypografi i masteren</a:t>
            </a:r>
            <a:endParaRPr lang="da-DK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798000" y="3168000"/>
            <a:ext cx="1188000" cy="118800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 noProof="0" smtClean="0"/>
              <a:t>Klik på ikonet for at tilføje et billede</a:t>
            </a:r>
            <a:endParaRPr lang="da-DK" noProof="0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061600" y="3168000"/>
            <a:ext cx="1188000" cy="118800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 noProof="0" smtClean="0"/>
              <a:t>Klik på ikonet for at tilføje et billede</a:t>
            </a:r>
            <a:endParaRPr lang="da-DK" noProof="0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325200" y="3168000"/>
            <a:ext cx="1188000" cy="118800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 noProof="0" smtClean="0"/>
              <a:t>Klik på ikonet for at tilføje et billede</a:t>
            </a:r>
            <a:endParaRPr lang="da-DK" noProof="0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29E24-06D8-4123-9360-7ACDF9B7C993}" type="datetimeFigureOut">
              <a:rPr lang="da-DK"/>
              <a:pPr>
                <a:defRPr/>
              </a:pPr>
              <a:t>17-02-2012</a:t>
            </a:fld>
            <a:endParaRPr lang="da-DK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6F4E1-3FDE-4516-BE2A-F304F3276E9A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beskrivelse - 3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3"/>
          <p:cNvSpPr/>
          <p:nvPr userDrawn="1"/>
        </p:nvSpPr>
        <p:spPr>
          <a:xfrm>
            <a:off x="0" y="0"/>
            <a:ext cx="9144000" cy="539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800000" y="1620000"/>
            <a:ext cx="1260000" cy="126000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200"/>
            </a:lvl1pPr>
          </a:lstStyle>
          <a:p>
            <a:pPr lvl="0"/>
            <a:r>
              <a:rPr lang="da-DK" noProof="0" smtClean="0"/>
              <a:t>Klik på ikonet for at tilføje et billede</a:t>
            </a:r>
            <a:endParaRPr lang="da-DK" noProof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1800000" y="3154680"/>
            <a:ext cx="1260000" cy="126000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200"/>
            </a:lvl1pPr>
          </a:lstStyle>
          <a:p>
            <a:pPr lvl="0"/>
            <a:r>
              <a:rPr lang="da-DK" noProof="0" smtClean="0"/>
              <a:t>Klik på ikonet for at tilføje et billede</a:t>
            </a:r>
            <a:endParaRPr lang="da-DK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225546" y="1546848"/>
            <a:ext cx="4320000" cy="288000"/>
          </a:xfrm>
        </p:spPr>
        <p:txBody>
          <a:bodyPr lIns="0" tIns="36000" rIns="0" bIns="36000">
            <a:noAutofit/>
          </a:bodyPr>
          <a:lstStyle>
            <a:lvl1pPr>
              <a:lnSpc>
                <a:spcPts val="1900"/>
              </a:lnSpc>
              <a:buNone/>
              <a:defRPr sz="1500" b="1"/>
            </a:lvl1pPr>
            <a:lvl2pPr>
              <a:lnSpc>
                <a:spcPts val="1900"/>
              </a:lnSpc>
              <a:defRPr sz="1500"/>
            </a:lvl2pPr>
            <a:lvl3pPr>
              <a:lnSpc>
                <a:spcPts val="1900"/>
              </a:lnSpc>
              <a:defRPr sz="1500"/>
            </a:lvl3pPr>
            <a:lvl4pPr>
              <a:lnSpc>
                <a:spcPts val="1900"/>
              </a:lnSpc>
              <a:defRPr sz="1500"/>
            </a:lvl4pPr>
            <a:lvl5pPr>
              <a:lnSpc>
                <a:spcPts val="1900"/>
              </a:lnSpc>
              <a:defRPr sz="1500"/>
            </a:lvl5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3225546" y="1850516"/>
            <a:ext cx="4320000" cy="1044000"/>
          </a:xfrm>
        </p:spPr>
        <p:txBody>
          <a:bodyPr lIns="0" tIns="36000" rIns="0" bIns="36000">
            <a:noAutofit/>
          </a:bodyPr>
          <a:lstStyle>
            <a:lvl1pPr>
              <a:lnSpc>
                <a:spcPts val="1900"/>
              </a:lnSpc>
              <a:buNone/>
              <a:defRPr sz="1500"/>
            </a:lvl1pPr>
            <a:lvl2pPr>
              <a:lnSpc>
                <a:spcPts val="1900"/>
              </a:lnSpc>
              <a:defRPr sz="1500"/>
            </a:lvl2pPr>
            <a:lvl3pPr>
              <a:lnSpc>
                <a:spcPts val="1900"/>
              </a:lnSpc>
              <a:defRPr sz="1500"/>
            </a:lvl3pPr>
            <a:lvl4pPr>
              <a:lnSpc>
                <a:spcPts val="1900"/>
              </a:lnSpc>
              <a:defRPr sz="1500"/>
            </a:lvl4pPr>
            <a:lvl5pPr>
              <a:lnSpc>
                <a:spcPts val="1900"/>
              </a:lnSpc>
              <a:defRPr sz="1500"/>
            </a:lvl5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3233076" y="3077654"/>
            <a:ext cx="4320000" cy="288000"/>
          </a:xfrm>
        </p:spPr>
        <p:txBody>
          <a:bodyPr lIns="0" tIns="36000" rIns="0" bIns="36000">
            <a:noAutofit/>
          </a:bodyPr>
          <a:lstStyle>
            <a:lvl1pPr>
              <a:lnSpc>
                <a:spcPts val="1900"/>
              </a:lnSpc>
              <a:buNone/>
              <a:defRPr sz="1500" b="1"/>
            </a:lvl1pPr>
            <a:lvl2pPr>
              <a:lnSpc>
                <a:spcPts val="1900"/>
              </a:lnSpc>
              <a:defRPr sz="1500"/>
            </a:lvl2pPr>
            <a:lvl3pPr>
              <a:lnSpc>
                <a:spcPts val="1900"/>
              </a:lnSpc>
              <a:defRPr sz="1500"/>
            </a:lvl3pPr>
            <a:lvl4pPr>
              <a:lnSpc>
                <a:spcPts val="1900"/>
              </a:lnSpc>
              <a:defRPr sz="1500"/>
            </a:lvl4pPr>
            <a:lvl5pPr>
              <a:lnSpc>
                <a:spcPts val="1900"/>
              </a:lnSpc>
              <a:defRPr sz="1500"/>
            </a:lvl5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18"/>
          </p:nvPr>
        </p:nvSpPr>
        <p:spPr>
          <a:xfrm>
            <a:off x="3233076" y="3372178"/>
            <a:ext cx="4320000" cy="1044000"/>
          </a:xfrm>
        </p:spPr>
        <p:txBody>
          <a:bodyPr lIns="0" tIns="36000" rIns="0" bIns="36000">
            <a:noAutofit/>
          </a:bodyPr>
          <a:lstStyle>
            <a:lvl1pPr>
              <a:lnSpc>
                <a:spcPts val="1900"/>
              </a:lnSpc>
              <a:buNone/>
              <a:defRPr sz="1500"/>
            </a:lvl1pPr>
            <a:lvl2pPr>
              <a:lnSpc>
                <a:spcPts val="1900"/>
              </a:lnSpc>
              <a:defRPr sz="1500"/>
            </a:lvl2pPr>
            <a:lvl3pPr>
              <a:lnSpc>
                <a:spcPts val="1900"/>
              </a:lnSpc>
              <a:defRPr sz="1500"/>
            </a:lvl3pPr>
            <a:lvl4pPr>
              <a:lnSpc>
                <a:spcPts val="1900"/>
              </a:lnSpc>
              <a:defRPr sz="1500"/>
            </a:lvl4pPr>
            <a:lvl5pPr>
              <a:lnSpc>
                <a:spcPts val="1900"/>
              </a:lnSpc>
              <a:defRPr sz="1500"/>
            </a:lvl5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6" name="Picture Placeholder 9"/>
          <p:cNvSpPr>
            <a:spLocks noGrp="1"/>
          </p:cNvSpPr>
          <p:nvPr>
            <p:ph type="pic" sz="quarter" idx="19"/>
          </p:nvPr>
        </p:nvSpPr>
        <p:spPr>
          <a:xfrm>
            <a:off x="1809144" y="4669792"/>
            <a:ext cx="1260000" cy="126000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200"/>
            </a:lvl1pPr>
          </a:lstStyle>
          <a:p>
            <a:pPr lvl="0"/>
            <a:r>
              <a:rPr lang="da-DK" noProof="0" smtClean="0"/>
              <a:t>Klik på ikonet for at tilføje et billede</a:t>
            </a:r>
            <a:endParaRPr lang="da-DK" noProof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3242220" y="4601910"/>
            <a:ext cx="4320000" cy="288000"/>
          </a:xfrm>
        </p:spPr>
        <p:txBody>
          <a:bodyPr lIns="0" tIns="36000" rIns="0" bIns="36000">
            <a:noAutofit/>
          </a:bodyPr>
          <a:lstStyle>
            <a:lvl1pPr>
              <a:lnSpc>
                <a:spcPts val="1900"/>
              </a:lnSpc>
              <a:buNone/>
              <a:defRPr sz="1500" b="1"/>
            </a:lvl1pPr>
            <a:lvl2pPr>
              <a:lnSpc>
                <a:spcPts val="1900"/>
              </a:lnSpc>
              <a:defRPr sz="1500"/>
            </a:lvl2pPr>
            <a:lvl3pPr>
              <a:lnSpc>
                <a:spcPts val="1900"/>
              </a:lnSpc>
              <a:defRPr sz="1500"/>
            </a:lvl3pPr>
            <a:lvl4pPr>
              <a:lnSpc>
                <a:spcPts val="1900"/>
              </a:lnSpc>
              <a:defRPr sz="1500"/>
            </a:lvl4pPr>
            <a:lvl5pPr>
              <a:lnSpc>
                <a:spcPts val="1900"/>
              </a:lnSpc>
              <a:defRPr sz="1500"/>
            </a:lvl5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0" name="Text Placeholder 14"/>
          <p:cNvSpPr>
            <a:spLocks noGrp="1"/>
          </p:cNvSpPr>
          <p:nvPr>
            <p:ph type="body" sz="quarter" idx="21"/>
          </p:nvPr>
        </p:nvSpPr>
        <p:spPr>
          <a:xfrm>
            <a:off x="3242220" y="4905578"/>
            <a:ext cx="4320000" cy="1044000"/>
          </a:xfrm>
        </p:spPr>
        <p:txBody>
          <a:bodyPr lIns="0" tIns="36000" rIns="0" bIns="36000">
            <a:noAutofit/>
          </a:bodyPr>
          <a:lstStyle>
            <a:lvl1pPr>
              <a:lnSpc>
                <a:spcPts val="1900"/>
              </a:lnSpc>
              <a:buNone/>
              <a:defRPr sz="1500"/>
            </a:lvl1pPr>
            <a:lvl2pPr>
              <a:lnSpc>
                <a:spcPts val="1900"/>
              </a:lnSpc>
              <a:defRPr sz="1500"/>
            </a:lvl2pPr>
            <a:lvl3pPr>
              <a:lnSpc>
                <a:spcPts val="1900"/>
              </a:lnSpc>
              <a:defRPr sz="1500"/>
            </a:lvl3pPr>
            <a:lvl4pPr>
              <a:lnSpc>
                <a:spcPts val="1900"/>
              </a:lnSpc>
              <a:defRPr sz="1500"/>
            </a:lvl4pPr>
            <a:lvl5pPr>
              <a:lnSpc>
                <a:spcPts val="1900"/>
              </a:lnSpc>
              <a:defRPr sz="1500"/>
            </a:lvl5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860000" y="0"/>
            <a:ext cx="3960000" cy="540000"/>
          </a:xfrm>
        </p:spPr>
        <p:txBody>
          <a:bodyPr>
            <a:normAutofit/>
          </a:bodyPr>
          <a:lstStyle>
            <a:lvl1pPr algn="r">
              <a:defRPr sz="1200" b="1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a-DK" smtClean="0"/>
              <a:t>Klik for at redigere titeltypografi i masteren</a:t>
            </a:r>
            <a:endParaRPr lang="da-DK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2F073-D715-4ECA-8892-95581838C6A6}" type="datetimeFigureOut">
              <a:rPr lang="da-DK"/>
              <a:pPr>
                <a:defRPr/>
              </a:pPr>
              <a:t>17-02-2012</a:t>
            </a:fld>
            <a:endParaRPr lang="da-DK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6190C-BB18-4BEF-A744-C16E37EF07E8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 userDrawn="1"/>
        </p:nvSpPr>
        <p:spPr>
          <a:xfrm>
            <a:off x="0" y="0"/>
            <a:ext cx="9144000" cy="539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860000" y="0"/>
            <a:ext cx="3960000" cy="540000"/>
          </a:xfrm>
        </p:spPr>
        <p:txBody>
          <a:bodyPr>
            <a:normAutofit/>
          </a:bodyPr>
          <a:lstStyle>
            <a:lvl1pPr algn="r">
              <a:defRPr sz="1200" b="1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a-DK" smtClean="0"/>
              <a:t>Klik for at redigere titeltypografi i masteren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CE890-A89B-47C2-B70C-B63CF3B995B2}" type="datetimeFigureOut">
              <a:rPr lang="da-DK"/>
              <a:pPr>
                <a:defRPr/>
              </a:pPr>
              <a:t>17-02-2012</a:t>
            </a:fld>
            <a:endParaRPr lang="da-DK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640E3-C013-48A6-8E4E-C7C7453E46DF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2EFF1-3509-4EB1-A970-D865B03B18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91437-B94C-4F78-8F48-50427E4BE3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8F42B-6684-4A8A-99E2-A6613337E0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FF1CF-3192-49C6-9391-6CDAA8C7DFD7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T-Brevpapir_orange_i1.pn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486000"/>
            <a:ext cx="2088000" cy="63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0000" y="2376000"/>
            <a:ext cx="6163200" cy="583313"/>
          </a:xfrm>
        </p:spPr>
        <p:txBody>
          <a:bodyPr lIns="0" rIns="0" anchor="t" anchorCtr="0">
            <a:noAutofit/>
          </a:bodyPr>
          <a:lstStyle>
            <a:lvl1pPr algn="l">
              <a:defRPr sz="3300" spc="70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2C306-D436-4377-9FDD-7925E8F786EE}" type="datetimeFigureOut">
              <a:rPr lang="da-DK" smtClean="0">
                <a:solidFill>
                  <a:srgbClr val="666666"/>
                </a:solidFill>
              </a:rPr>
              <a:pPr/>
              <a:t>17-02-2012</a:t>
            </a:fld>
            <a:endParaRPr lang="da-DK">
              <a:solidFill>
                <a:srgbClr val="6666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6E532-EDD0-4601-B6CC-EA98D83ABF5D}" type="slidenum">
              <a:rPr lang="da-DK" smtClean="0">
                <a:solidFill>
                  <a:srgbClr val="666666"/>
                </a:solidFill>
              </a:rPr>
              <a:pPr/>
              <a:t>‹#›</a:t>
            </a:fld>
            <a:endParaRPr lang="da-DK">
              <a:solidFill>
                <a:srgbClr val="666666"/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798000" y="3168000"/>
            <a:ext cx="1188000" cy="1188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rgbClr val="000000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061600" y="3168000"/>
            <a:ext cx="1188000" cy="1188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rgbClr val="000000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325200" y="3168000"/>
            <a:ext cx="1188000" cy="1188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rgbClr val="000000"/>
                </a:solidFill>
              </a:defRPr>
            </a:lvl1pPr>
          </a:lstStyle>
          <a:p>
            <a:endParaRPr lang="da-DK" dirty="0"/>
          </a:p>
        </p:txBody>
      </p:sp>
      <p:pic>
        <p:nvPicPr>
          <p:cNvPr id="1027" name="Picture 3" descr="C:\Documents and Settings\Word Specialisten\Kunder\PrimeTime\Logoer i jpeg\Europe-Africa\Vertical\Worldcom-Logo-Vert-EMEA-Black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8690" y="5727704"/>
            <a:ext cx="1033349" cy="8991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T-Brevpapir_rød_i1.pn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486000"/>
            <a:ext cx="2088000" cy="63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2C306-D436-4377-9FDD-7925E8F786EE}" type="datetimeFigureOut">
              <a:rPr lang="da-DK" smtClean="0">
                <a:solidFill>
                  <a:srgbClr val="666666"/>
                </a:solidFill>
              </a:rPr>
              <a:pPr/>
              <a:t>17-02-2012</a:t>
            </a:fld>
            <a:endParaRPr lang="da-DK">
              <a:solidFill>
                <a:srgbClr val="6666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6E532-EDD0-4601-B6CC-EA98D83ABF5D}" type="slidenum">
              <a:rPr lang="da-DK" smtClean="0">
                <a:solidFill>
                  <a:srgbClr val="666666"/>
                </a:solidFill>
              </a:rPr>
              <a:pPr/>
              <a:t>‹#›</a:t>
            </a:fld>
            <a:endParaRPr lang="da-DK">
              <a:solidFill>
                <a:srgbClr val="666666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1440000" y="2376000"/>
            <a:ext cx="6163200" cy="583313"/>
          </a:xfrm>
        </p:spPr>
        <p:txBody>
          <a:bodyPr lIns="0" rIns="0" anchor="t" anchorCtr="0">
            <a:noAutofit/>
          </a:bodyPr>
          <a:lstStyle>
            <a:lvl1pPr algn="l">
              <a:defRPr sz="3300" spc="7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a-DK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798000" y="3168000"/>
            <a:ext cx="1188000" cy="1188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itchFamily="34" charset="0"/>
              <a:buNone/>
              <a:defRPr sz="1200"/>
            </a:lvl1pPr>
          </a:lstStyle>
          <a:p>
            <a:endParaRPr lang="da-DK" dirty="0"/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061600" y="3168000"/>
            <a:ext cx="1188000" cy="1188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itchFamily="34" charset="0"/>
              <a:buNone/>
              <a:defRPr sz="1200"/>
            </a:lvl1pPr>
          </a:lstStyle>
          <a:p>
            <a:endParaRPr lang="da-DK" dirty="0"/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325200" y="3168000"/>
            <a:ext cx="1188000" cy="1188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itchFamily="34" charset="0"/>
              <a:buNone/>
              <a:defRPr sz="1200"/>
            </a:lvl1pPr>
          </a:lstStyle>
          <a:p>
            <a:endParaRPr lang="da-DK" dirty="0"/>
          </a:p>
        </p:txBody>
      </p:sp>
      <p:pic>
        <p:nvPicPr>
          <p:cNvPr id="9" name="Picture 3" descr="C:\Documents and Settings\Word Specialisten\Kunder\PrimeTime\Logoer i jpeg\Europe-Africa\Vertical\Worldcom-Logo-Vert-EMEA-Black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8690" y="5727704"/>
            <a:ext cx="1033349" cy="89914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T-Brevpapir_blå_i1.pn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486000"/>
            <a:ext cx="2088000" cy="63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2C306-D436-4377-9FDD-7925E8F786EE}" type="datetimeFigureOut">
              <a:rPr lang="da-DK" smtClean="0">
                <a:solidFill>
                  <a:srgbClr val="666666"/>
                </a:solidFill>
              </a:rPr>
              <a:pPr/>
              <a:t>17-02-2012</a:t>
            </a:fld>
            <a:endParaRPr lang="da-DK">
              <a:solidFill>
                <a:srgbClr val="6666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6E532-EDD0-4601-B6CC-EA98D83ABF5D}" type="slidenum">
              <a:rPr lang="da-DK" smtClean="0">
                <a:solidFill>
                  <a:srgbClr val="666666"/>
                </a:solidFill>
              </a:rPr>
              <a:pPr/>
              <a:t>‹#›</a:t>
            </a:fld>
            <a:endParaRPr lang="da-DK">
              <a:solidFill>
                <a:srgbClr val="666666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1440000" y="2376000"/>
            <a:ext cx="6163200" cy="583313"/>
          </a:xfrm>
        </p:spPr>
        <p:txBody>
          <a:bodyPr lIns="0" rIns="0" anchor="t" anchorCtr="0">
            <a:noAutofit/>
          </a:bodyPr>
          <a:lstStyle>
            <a:lvl1pPr algn="l">
              <a:defRPr sz="3300" spc="7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a-DK" dirty="0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798000" y="3168000"/>
            <a:ext cx="1188000" cy="1188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endParaRPr lang="da-DK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061600" y="3168000"/>
            <a:ext cx="1188000" cy="1188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endParaRPr lang="da-DK" dirty="0"/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325200" y="3168000"/>
            <a:ext cx="1188000" cy="1188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endParaRPr lang="da-DK" dirty="0"/>
          </a:p>
        </p:txBody>
      </p:sp>
      <p:pic>
        <p:nvPicPr>
          <p:cNvPr id="9" name="Picture 3" descr="C:\Documents and Settings\Word Specialisten\Kunder\PrimeTime\Logoer i jpeg\Europe-Africa\Vertical\Worldcom-Logo-Vert-EMEA-Black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8690" y="5727704"/>
            <a:ext cx="1033349" cy="89914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T-Brevpapir_grå_i1.pn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486000"/>
            <a:ext cx="2088000" cy="63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2C306-D436-4377-9FDD-7925E8F786EE}" type="datetimeFigureOut">
              <a:rPr lang="da-DK" smtClean="0">
                <a:solidFill>
                  <a:srgbClr val="666666"/>
                </a:solidFill>
              </a:rPr>
              <a:pPr/>
              <a:t>17-02-2012</a:t>
            </a:fld>
            <a:endParaRPr lang="da-DK">
              <a:solidFill>
                <a:srgbClr val="6666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6E532-EDD0-4601-B6CC-EA98D83ABF5D}" type="slidenum">
              <a:rPr lang="da-DK" smtClean="0">
                <a:solidFill>
                  <a:srgbClr val="666666"/>
                </a:solidFill>
              </a:rPr>
              <a:pPr/>
              <a:t>‹#›</a:t>
            </a:fld>
            <a:endParaRPr lang="da-DK">
              <a:solidFill>
                <a:srgbClr val="666666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440000" y="2376000"/>
            <a:ext cx="6163200" cy="583313"/>
          </a:xfrm>
        </p:spPr>
        <p:txBody>
          <a:bodyPr lIns="0" rIns="0" anchor="t" anchorCtr="0">
            <a:noAutofit/>
          </a:bodyPr>
          <a:lstStyle>
            <a:lvl1pPr algn="l">
              <a:defRPr sz="3300" spc="7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a-DK" dirty="0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798000" y="3168000"/>
            <a:ext cx="1188000" cy="1188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endParaRPr lang="da-DK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061600" y="3168000"/>
            <a:ext cx="1188000" cy="1188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endParaRPr lang="da-DK" dirty="0"/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325200" y="3168000"/>
            <a:ext cx="1188000" cy="1188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endParaRPr lang="da-DK" dirty="0"/>
          </a:p>
        </p:txBody>
      </p:sp>
      <p:pic>
        <p:nvPicPr>
          <p:cNvPr id="9" name="Picture 3" descr="C:\Documents and Settings\Word Specialisten\Kunder\PrimeTime\Logoer i jpeg\Europe-Africa\Vertical\Worldcom-Logo-Vert-EMEA-Black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8690" y="5727704"/>
            <a:ext cx="1033349" cy="89914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 descr="PT-Brevpapir_rød_i1.png"/>
          <p:cNvPicPr>
            <a:picLocks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5775"/>
            <a:ext cx="2087563" cy="637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Documents and Settings\Word Specialisten\Kunder\PrimeTime\Logoer i jpeg\Europe-Africa\Vertical\Worldcom-Logo-Vert-EMEA-Black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8688" y="5727700"/>
            <a:ext cx="10334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1440000" y="2376000"/>
            <a:ext cx="6163200" cy="583313"/>
          </a:xfrm>
        </p:spPr>
        <p:txBody>
          <a:bodyPr lIns="0" rIns="0" anchor="t">
            <a:noAutofit/>
          </a:bodyPr>
          <a:lstStyle>
            <a:lvl1pPr algn="l">
              <a:defRPr sz="3300" spc="7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a-DK" smtClean="0"/>
              <a:t>Klik for at redigere titeltypografi i masteren</a:t>
            </a:r>
            <a:endParaRPr lang="da-DK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798000" y="3168000"/>
            <a:ext cx="1188000" cy="118800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itchFamily="34" charset="0"/>
              <a:buNone/>
              <a:defRPr sz="1200"/>
            </a:lvl1pPr>
          </a:lstStyle>
          <a:p>
            <a:pPr lvl="0"/>
            <a:r>
              <a:rPr lang="da-DK" noProof="0" smtClean="0"/>
              <a:t>Klik på ikonet for at tilføje et billede</a:t>
            </a:r>
            <a:endParaRPr lang="da-DK" noProof="0" dirty="0"/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061600" y="3168000"/>
            <a:ext cx="1188000" cy="118800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itchFamily="34" charset="0"/>
              <a:buNone/>
              <a:defRPr sz="1200"/>
            </a:lvl1pPr>
          </a:lstStyle>
          <a:p>
            <a:pPr lvl="0"/>
            <a:r>
              <a:rPr lang="da-DK" noProof="0" smtClean="0"/>
              <a:t>Klik på ikonet for at tilføje et billede</a:t>
            </a:r>
            <a:endParaRPr lang="da-DK" noProof="0" dirty="0"/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325200" y="3168000"/>
            <a:ext cx="1188000" cy="118800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itchFamily="34" charset="0"/>
              <a:buNone/>
              <a:defRPr sz="1200"/>
            </a:lvl1pPr>
          </a:lstStyle>
          <a:p>
            <a:pPr lvl="0"/>
            <a:r>
              <a:rPr lang="da-DK" noProof="0" smtClean="0"/>
              <a:t>Klik på ikonet for at tilføje et billede</a:t>
            </a:r>
            <a:endParaRPr lang="da-DK" noProof="0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4367A-918E-43BD-B1E1-BD92CA759BCD}" type="datetimeFigureOut">
              <a:rPr lang="da-DK"/>
              <a:pPr>
                <a:defRPr/>
              </a:pPr>
              <a:t>17-02-2012</a:t>
            </a:fld>
            <a:endParaRPr lang="da-DK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576AA-7736-4437-AAE7-F733BE8A78DE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a-DK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0000" y="0"/>
            <a:ext cx="3960000" cy="540000"/>
          </a:xfrm>
        </p:spPr>
        <p:txBody>
          <a:bodyPr>
            <a:normAutofit/>
          </a:bodyPr>
          <a:lstStyle>
            <a:lvl1pPr algn="r">
              <a:defRPr sz="1200" b="1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0000" y="1620000"/>
            <a:ext cx="5760000" cy="4320000"/>
          </a:xfrm>
        </p:spPr>
        <p:txBody>
          <a:bodyPr lIns="0" rIns="0">
            <a:noAutofit/>
          </a:bodyPr>
          <a:lstStyle>
            <a:lvl1pPr marL="270000" indent="-270000">
              <a:lnSpc>
                <a:spcPts val="2600"/>
              </a:lnSpc>
              <a:buClr>
                <a:schemeClr val="accent1"/>
              </a:buClr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630238" indent="-360000">
              <a:lnSpc>
                <a:spcPts val="2600"/>
              </a:lnSpc>
              <a:defRPr sz="2000">
                <a:latin typeface="Arial" pitchFamily="34" charset="0"/>
                <a:cs typeface="Arial" pitchFamily="34" charset="0"/>
              </a:defRPr>
            </a:lvl2pPr>
            <a:lvl3pPr marL="900000" indent="-270000">
              <a:lnSpc>
                <a:spcPts val="2600"/>
              </a:lnSpc>
              <a:defRPr sz="2000">
                <a:latin typeface="Arial" pitchFamily="34" charset="0"/>
                <a:cs typeface="Arial" pitchFamily="34" charset="0"/>
              </a:defRPr>
            </a:lvl3pPr>
            <a:lvl4pPr marL="1170000" indent="-270000">
              <a:lnSpc>
                <a:spcPts val="2600"/>
              </a:lnSpc>
              <a:defRPr>
                <a:latin typeface="Arial" pitchFamily="34" charset="0"/>
                <a:cs typeface="Arial" pitchFamily="34" charset="0"/>
              </a:defRPr>
            </a:lvl4pPr>
            <a:lvl5pPr marL="1440000" indent="-270000">
              <a:lnSpc>
                <a:spcPts val="2600"/>
              </a:lnSpc>
              <a:tabLst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2C306-D436-4377-9FDD-7925E8F786EE}" type="datetimeFigureOut">
              <a:rPr lang="da-DK" smtClean="0">
                <a:solidFill>
                  <a:srgbClr val="666666"/>
                </a:solidFill>
              </a:rPr>
              <a:pPr/>
              <a:t>17-02-2012</a:t>
            </a:fld>
            <a:endParaRPr lang="da-DK">
              <a:solidFill>
                <a:srgbClr val="6666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6E532-EDD0-4601-B6CC-EA98D83ABF5D}" type="slidenum">
              <a:rPr lang="da-DK" smtClean="0">
                <a:solidFill>
                  <a:srgbClr val="666666"/>
                </a:solidFill>
              </a:rPr>
              <a:pPr/>
              <a:t>‹#›</a:t>
            </a:fld>
            <a:endParaRPr lang="da-DK">
              <a:solidFill>
                <a:srgbClr val="666666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r med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a-DK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2C306-D436-4377-9FDD-7925E8F786EE}" type="datetimeFigureOut">
              <a:rPr lang="da-DK" smtClean="0">
                <a:solidFill>
                  <a:srgbClr val="666666"/>
                </a:solidFill>
              </a:rPr>
              <a:pPr/>
              <a:t>17-02-2012</a:t>
            </a:fld>
            <a:endParaRPr lang="da-DK">
              <a:solidFill>
                <a:srgbClr val="6666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6E532-EDD0-4601-B6CC-EA98D83ABF5D}" type="slidenum">
              <a:rPr lang="da-DK" smtClean="0">
                <a:solidFill>
                  <a:srgbClr val="666666"/>
                </a:solidFill>
              </a:rPr>
              <a:pPr/>
              <a:t>‹#›</a:t>
            </a:fld>
            <a:endParaRPr lang="da-DK">
              <a:solidFill>
                <a:srgbClr val="666666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60000" y="0"/>
            <a:ext cx="3960000" cy="540000"/>
          </a:xfrm>
        </p:spPr>
        <p:txBody>
          <a:bodyPr>
            <a:normAutofit/>
          </a:bodyPr>
          <a:lstStyle>
            <a:lvl1pPr algn="r">
              <a:defRPr sz="1200" b="1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a-DK" dirty="0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4749610" y="1620000"/>
            <a:ext cx="2808000" cy="4320000"/>
          </a:xfrm>
        </p:spPr>
        <p:txBody>
          <a:bodyPr lIns="0" rIns="0">
            <a:noAutofit/>
          </a:bodyPr>
          <a:lstStyle>
            <a:lvl1pPr marL="270000" indent="-270000">
              <a:lnSpc>
                <a:spcPts val="2600"/>
              </a:lnSpc>
              <a:buClr>
                <a:schemeClr val="accent1"/>
              </a:buClr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630238" indent="-360000">
              <a:lnSpc>
                <a:spcPts val="2600"/>
              </a:lnSpc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00000" indent="-270000">
              <a:lnSpc>
                <a:spcPts val="2600"/>
              </a:lnSpc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170000" indent="-270000">
              <a:lnSpc>
                <a:spcPts val="2600"/>
              </a:lnSpc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440000" indent="-270000">
              <a:lnSpc>
                <a:spcPts val="2600"/>
              </a:lnSpc>
              <a:tabLst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a-DK" dirty="0"/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1800000" y="1620000"/>
            <a:ext cx="2808000" cy="4320000"/>
          </a:xfrm>
        </p:spPr>
        <p:txBody>
          <a:bodyPr lIns="0" rIns="0">
            <a:noAutofit/>
          </a:bodyPr>
          <a:lstStyle>
            <a:lvl1pPr marL="270000" indent="-270000">
              <a:lnSpc>
                <a:spcPts val="2600"/>
              </a:lnSpc>
              <a:buClr>
                <a:schemeClr val="accent1"/>
              </a:buClr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630238" indent="-360000">
              <a:lnSpc>
                <a:spcPts val="2600"/>
              </a:lnSpc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00000" indent="-270000">
              <a:lnSpc>
                <a:spcPts val="2600"/>
              </a:lnSpc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170000" indent="-270000">
              <a:lnSpc>
                <a:spcPts val="2600"/>
              </a:lnSpc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440000" indent="-270000">
              <a:lnSpc>
                <a:spcPts val="2600"/>
              </a:lnSpc>
              <a:tabLst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a-DK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9144000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a-DK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2C306-D436-4377-9FDD-7925E8F786EE}" type="datetimeFigureOut">
              <a:rPr lang="da-DK" smtClean="0">
                <a:solidFill>
                  <a:srgbClr val="666666"/>
                </a:solidFill>
              </a:rPr>
              <a:pPr/>
              <a:t>17-02-2012</a:t>
            </a:fld>
            <a:endParaRPr lang="da-DK">
              <a:solidFill>
                <a:srgbClr val="6666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6E532-EDD0-4601-B6CC-EA98D83ABF5D}" type="slidenum">
              <a:rPr lang="da-DK" smtClean="0">
                <a:solidFill>
                  <a:srgbClr val="666666"/>
                </a:solidFill>
              </a:rPr>
              <a:pPr/>
              <a:t>‹#›</a:t>
            </a:fld>
            <a:endParaRPr lang="da-DK">
              <a:solidFill>
                <a:srgbClr val="666666"/>
              </a:solidFill>
            </a:endParaRPr>
          </a:p>
        </p:txBody>
      </p:sp>
      <p:sp>
        <p:nvSpPr>
          <p:cNvPr id="11" name="Table Placeholder 10"/>
          <p:cNvSpPr>
            <a:spLocks noGrp="1"/>
          </p:cNvSpPr>
          <p:nvPr>
            <p:ph type="tbl" sz="quarter" idx="13"/>
          </p:nvPr>
        </p:nvSpPr>
        <p:spPr>
          <a:xfrm>
            <a:off x="1800000" y="1995408"/>
            <a:ext cx="5760000" cy="2643188"/>
          </a:xfrm>
        </p:spPr>
        <p:txBody>
          <a:bodyPr>
            <a:noAutofit/>
          </a:bodyPr>
          <a:lstStyle>
            <a:lvl1pPr>
              <a:buNone/>
              <a:defRPr sz="1600"/>
            </a:lvl1pPr>
          </a:lstStyle>
          <a:p>
            <a:endParaRPr lang="da-DK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1800000" y="1620000"/>
            <a:ext cx="5760000" cy="285750"/>
          </a:xfrm>
        </p:spPr>
        <p:txBody>
          <a:bodyPr lIns="0" rIns="0">
            <a:noAutofit/>
          </a:bodyPr>
          <a:lstStyle>
            <a:lvl1pPr marL="0" indent="0">
              <a:lnSpc>
                <a:spcPts val="1900"/>
              </a:lnSpc>
              <a:buNone/>
              <a:defRPr sz="1600" b="1"/>
            </a:lvl1pPr>
            <a:lvl2pPr>
              <a:lnSpc>
                <a:spcPts val="1900"/>
              </a:lnSpc>
              <a:defRPr sz="1600" b="1"/>
            </a:lvl2pPr>
            <a:lvl3pPr>
              <a:lnSpc>
                <a:spcPts val="1900"/>
              </a:lnSpc>
              <a:defRPr sz="1600" b="1"/>
            </a:lvl3pPr>
            <a:lvl4pPr>
              <a:lnSpc>
                <a:spcPts val="1900"/>
              </a:lnSpc>
              <a:defRPr sz="1600" b="1"/>
            </a:lvl4pPr>
            <a:lvl5pPr>
              <a:lnSpc>
                <a:spcPts val="1900"/>
              </a:lnSpc>
              <a:defRPr sz="16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a-DK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1799204" y="4729163"/>
            <a:ext cx="5760000" cy="1214437"/>
          </a:xfrm>
        </p:spPr>
        <p:txBody>
          <a:bodyPr lIns="0" rIns="0">
            <a:noAutofit/>
          </a:bodyPr>
          <a:lstStyle>
            <a:lvl1pPr marL="0" indent="0">
              <a:lnSpc>
                <a:spcPts val="1900"/>
              </a:lnSpc>
              <a:buNone/>
              <a:defRPr sz="1600"/>
            </a:lvl1pPr>
            <a:lvl2pPr>
              <a:lnSpc>
                <a:spcPts val="1900"/>
              </a:lnSpc>
              <a:defRPr sz="1600"/>
            </a:lvl2pPr>
            <a:lvl3pPr>
              <a:lnSpc>
                <a:spcPts val="1900"/>
              </a:lnSpc>
              <a:defRPr sz="160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a-DK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860000" y="0"/>
            <a:ext cx="3960000" cy="540000"/>
          </a:xfrm>
        </p:spPr>
        <p:txBody>
          <a:bodyPr>
            <a:normAutofit/>
          </a:bodyPr>
          <a:lstStyle>
            <a:lvl1pPr algn="r">
              <a:defRPr sz="1200" b="1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a-DK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r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2C306-D436-4377-9FDD-7925E8F786EE}" type="datetimeFigureOut">
              <a:rPr lang="da-DK" smtClean="0">
                <a:solidFill>
                  <a:srgbClr val="666666"/>
                </a:solidFill>
              </a:rPr>
              <a:pPr/>
              <a:t>17-02-2012</a:t>
            </a:fld>
            <a:endParaRPr lang="da-DK" dirty="0">
              <a:solidFill>
                <a:srgbClr val="666666"/>
              </a:solidFill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B6E532-EDD0-4601-B6CC-EA98D83ABF5D}" type="slidenum">
              <a:rPr lang="da-DK" smtClean="0">
                <a:solidFill>
                  <a:srgbClr val="666666"/>
                </a:solidFill>
              </a:rPr>
              <a:pPr/>
              <a:t>‹#›</a:t>
            </a:fld>
            <a:endParaRPr lang="da-DK" dirty="0">
              <a:solidFill>
                <a:srgbClr val="666666"/>
              </a:solidFill>
            </a:endParaRPr>
          </a:p>
        </p:txBody>
      </p:sp>
      <p:sp>
        <p:nvSpPr>
          <p:cNvPr id="5" name="Rectangle 13"/>
          <p:cNvSpPr/>
          <p:nvPr userDrawn="1"/>
        </p:nvSpPr>
        <p:spPr>
          <a:xfrm>
            <a:off x="0" y="0"/>
            <a:ext cx="9144000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a-DK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860000" y="0"/>
            <a:ext cx="3960000" cy="540000"/>
          </a:xfrm>
        </p:spPr>
        <p:txBody>
          <a:bodyPr>
            <a:normAutofit/>
          </a:bodyPr>
          <a:lstStyle>
            <a:lvl1pPr algn="r">
              <a:defRPr sz="1200" b="1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a-DK" dirty="0"/>
          </a:p>
        </p:txBody>
      </p:sp>
      <p:sp>
        <p:nvSpPr>
          <p:cNvPr id="8" name="Pladsholder til billede 7"/>
          <p:cNvSpPr>
            <a:spLocks noGrp="1"/>
          </p:cNvSpPr>
          <p:nvPr>
            <p:ph type="pic" sz="quarter" idx="12"/>
          </p:nvPr>
        </p:nvSpPr>
        <p:spPr>
          <a:xfrm>
            <a:off x="0" y="1630800"/>
            <a:ext cx="5900400" cy="2952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200"/>
            </a:lvl1pPr>
          </a:lstStyle>
          <a:p>
            <a:endParaRPr lang="da-DK"/>
          </a:p>
        </p:txBody>
      </p:sp>
      <p:sp>
        <p:nvSpPr>
          <p:cNvPr id="10" name="Pladsholder til billede 9"/>
          <p:cNvSpPr>
            <a:spLocks noGrp="1"/>
          </p:cNvSpPr>
          <p:nvPr>
            <p:ph type="pic" sz="quarter" idx="13"/>
          </p:nvPr>
        </p:nvSpPr>
        <p:spPr>
          <a:xfrm>
            <a:off x="5968804" y="1630800"/>
            <a:ext cx="1440000" cy="144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endParaRPr lang="da-DK"/>
          </a:p>
        </p:txBody>
      </p:sp>
      <p:sp>
        <p:nvSpPr>
          <p:cNvPr id="11" name="Rektangel 10"/>
          <p:cNvSpPr/>
          <p:nvPr userDrawn="1"/>
        </p:nvSpPr>
        <p:spPr>
          <a:xfrm>
            <a:off x="5968804" y="3146400"/>
            <a:ext cx="1440000" cy="14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a-DK">
              <a:solidFill>
                <a:prstClr val="white"/>
              </a:solidFill>
            </a:endParaRPr>
          </a:p>
        </p:txBody>
      </p:sp>
      <p:sp>
        <p:nvSpPr>
          <p:cNvPr id="15" name="Pladsholder til tekst 14"/>
          <p:cNvSpPr>
            <a:spLocks noGrp="1"/>
          </p:cNvSpPr>
          <p:nvPr>
            <p:ph type="body" sz="quarter" idx="14"/>
          </p:nvPr>
        </p:nvSpPr>
        <p:spPr>
          <a:xfrm>
            <a:off x="1800000" y="4697223"/>
            <a:ext cx="5616000" cy="1317820"/>
          </a:xfrm>
        </p:spPr>
        <p:txBody>
          <a:bodyPr lIns="0" tIns="0" rIns="0" bIns="0"/>
          <a:lstStyle>
            <a:lvl1pPr marL="0" indent="0">
              <a:lnSpc>
                <a:spcPts val="2600"/>
              </a:lnSpc>
              <a:buNone/>
              <a:defRPr/>
            </a:lvl1pPr>
            <a:lvl2pPr>
              <a:lnSpc>
                <a:spcPts val="2600"/>
              </a:lnSpc>
              <a:buNone/>
              <a:defRPr/>
            </a:lvl2pPr>
            <a:lvl3pPr>
              <a:lnSpc>
                <a:spcPts val="2600"/>
              </a:lnSpc>
              <a:buNone/>
              <a:defRPr/>
            </a:lvl3pPr>
            <a:lvl4pPr>
              <a:lnSpc>
                <a:spcPts val="2600"/>
              </a:lnSpc>
              <a:buNone/>
              <a:defRPr/>
            </a:lvl4pPr>
            <a:lvl5pPr>
              <a:lnSpc>
                <a:spcPts val="2600"/>
              </a:lnSpc>
              <a:buNone/>
              <a:defRPr/>
            </a:lvl5pPr>
          </a:lstStyle>
          <a:p>
            <a:pPr lvl="0"/>
            <a:r>
              <a:rPr lang="da-DK" dirty="0" smtClean="0"/>
              <a:t>Klik for at redigere typografi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beskrivelse - 2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9144000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a-DK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2C306-D436-4377-9FDD-7925E8F786EE}" type="datetimeFigureOut">
              <a:rPr lang="da-DK" smtClean="0">
                <a:solidFill>
                  <a:srgbClr val="666666"/>
                </a:solidFill>
              </a:rPr>
              <a:pPr/>
              <a:t>17-02-2012</a:t>
            </a:fld>
            <a:endParaRPr lang="da-DK">
              <a:solidFill>
                <a:srgbClr val="6666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6E532-EDD0-4601-B6CC-EA98D83ABF5D}" type="slidenum">
              <a:rPr lang="da-DK" smtClean="0">
                <a:solidFill>
                  <a:srgbClr val="666666"/>
                </a:solidFill>
              </a:rPr>
              <a:pPr/>
              <a:t>‹#›</a:t>
            </a:fld>
            <a:endParaRPr lang="da-DK">
              <a:solidFill>
                <a:srgbClr val="666666"/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800000" y="1620000"/>
            <a:ext cx="1260000" cy="126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200"/>
            </a:lvl1pPr>
          </a:lstStyle>
          <a:p>
            <a:endParaRPr lang="da-DK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1800000" y="3805771"/>
            <a:ext cx="1260000" cy="126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200"/>
            </a:lvl1pPr>
          </a:lstStyle>
          <a:p>
            <a:endParaRPr lang="da-DK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198114" y="1546848"/>
            <a:ext cx="4356000" cy="288000"/>
          </a:xfrm>
        </p:spPr>
        <p:txBody>
          <a:bodyPr lIns="0" tIns="36000" rIns="0" bIns="36000">
            <a:noAutofit/>
          </a:bodyPr>
          <a:lstStyle>
            <a:lvl1pPr marL="0" indent="0">
              <a:lnSpc>
                <a:spcPts val="1900"/>
              </a:lnSpc>
              <a:buNone/>
              <a:defRPr sz="1500" b="1"/>
            </a:lvl1pPr>
            <a:lvl2pPr>
              <a:lnSpc>
                <a:spcPts val="1900"/>
              </a:lnSpc>
              <a:defRPr sz="1500"/>
            </a:lvl2pPr>
            <a:lvl3pPr>
              <a:lnSpc>
                <a:spcPts val="1900"/>
              </a:lnSpc>
              <a:defRPr sz="1500"/>
            </a:lvl3pPr>
            <a:lvl4pPr>
              <a:lnSpc>
                <a:spcPts val="1900"/>
              </a:lnSpc>
              <a:defRPr sz="1500"/>
            </a:lvl4pPr>
            <a:lvl5pPr>
              <a:lnSpc>
                <a:spcPts val="1900"/>
              </a:lnSpc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a-DK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3198114" y="1845648"/>
            <a:ext cx="4356000" cy="1620000"/>
          </a:xfrm>
        </p:spPr>
        <p:txBody>
          <a:bodyPr lIns="0" tIns="36000" rIns="0" bIns="36000">
            <a:normAutofit/>
          </a:bodyPr>
          <a:lstStyle>
            <a:lvl1pPr marL="0" indent="0">
              <a:lnSpc>
                <a:spcPts val="1900"/>
              </a:lnSpc>
              <a:buNone/>
              <a:defRPr sz="1500"/>
            </a:lvl1pPr>
            <a:lvl2pPr>
              <a:lnSpc>
                <a:spcPts val="1900"/>
              </a:lnSpc>
              <a:defRPr sz="1500"/>
            </a:lvl2pPr>
            <a:lvl3pPr>
              <a:lnSpc>
                <a:spcPts val="1900"/>
              </a:lnSpc>
              <a:defRPr sz="1500"/>
            </a:lvl3pPr>
            <a:lvl4pPr>
              <a:lnSpc>
                <a:spcPts val="1900"/>
              </a:lnSpc>
              <a:defRPr sz="1500"/>
            </a:lvl4pPr>
            <a:lvl5pPr>
              <a:lnSpc>
                <a:spcPts val="1900"/>
              </a:lnSpc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a-DK" dirty="0"/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3205644" y="3730752"/>
            <a:ext cx="4356000" cy="288000"/>
          </a:xfrm>
        </p:spPr>
        <p:txBody>
          <a:bodyPr lIns="0" tIns="36000" rIns="0" bIns="36000">
            <a:noAutofit/>
          </a:bodyPr>
          <a:lstStyle>
            <a:lvl1pPr marL="0" indent="0">
              <a:lnSpc>
                <a:spcPts val="1900"/>
              </a:lnSpc>
              <a:buNone/>
              <a:defRPr sz="1500" b="1"/>
            </a:lvl1pPr>
            <a:lvl2pPr>
              <a:lnSpc>
                <a:spcPts val="1900"/>
              </a:lnSpc>
              <a:defRPr sz="1500"/>
            </a:lvl2pPr>
            <a:lvl3pPr>
              <a:lnSpc>
                <a:spcPts val="1900"/>
              </a:lnSpc>
              <a:defRPr sz="1500"/>
            </a:lvl3pPr>
            <a:lvl4pPr>
              <a:lnSpc>
                <a:spcPts val="1900"/>
              </a:lnSpc>
              <a:defRPr sz="1500"/>
            </a:lvl4pPr>
            <a:lvl5pPr>
              <a:lnSpc>
                <a:spcPts val="1900"/>
              </a:lnSpc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a-DK" dirty="0"/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18"/>
          </p:nvPr>
        </p:nvSpPr>
        <p:spPr>
          <a:xfrm>
            <a:off x="3205644" y="4025276"/>
            <a:ext cx="4356000" cy="1800000"/>
          </a:xfrm>
        </p:spPr>
        <p:txBody>
          <a:bodyPr lIns="0" tIns="36000" rIns="0" bIns="36000">
            <a:normAutofit/>
          </a:bodyPr>
          <a:lstStyle>
            <a:lvl1pPr marL="0" indent="0">
              <a:lnSpc>
                <a:spcPts val="1900"/>
              </a:lnSpc>
              <a:buNone/>
              <a:defRPr sz="1500"/>
            </a:lvl1pPr>
            <a:lvl2pPr>
              <a:lnSpc>
                <a:spcPts val="1900"/>
              </a:lnSpc>
              <a:defRPr sz="1500"/>
            </a:lvl2pPr>
            <a:lvl3pPr>
              <a:lnSpc>
                <a:spcPts val="1900"/>
              </a:lnSpc>
              <a:defRPr sz="1500"/>
            </a:lvl3pPr>
            <a:lvl4pPr>
              <a:lnSpc>
                <a:spcPts val="1900"/>
              </a:lnSpc>
              <a:defRPr sz="1500"/>
            </a:lvl4pPr>
            <a:lvl5pPr>
              <a:lnSpc>
                <a:spcPts val="1900"/>
              </a:lnSpc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a-DK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860000" y="0"/>
            <a:ext cx="3960000" cy="540000"/>
          </a:xfrm>
        </p:spPr>
        <p:txBody>
          <a:bodyPr>
            <a:normAutofit/>
          </a:bodyPr>
          <a:lstStyle>
            <a:lvl1pPr algn="r">
              <a:defRPr sz="1200" b="1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beskrivelse - 3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9144000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a-DK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2C306-D436-4377-9FDD-7925E8F786EE}" type="datetimeFigureOut">
              <a:rPr lang="da-DK" smtClean="0">
                <a:solidFill>
                  <a:srgbClr val="666666"/>
                </a:solidFill>
              </a:rPr>
              <a:pPr/>
              <a:t>17-02-2012</a:t>
            </a:fld>
            <a:endParaRPr lang="da-DK">
              <a:solidFill>
                <a:srgbClr val="6666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6E532-EDD0-4601-B6CC-EA98D83ABF5D}" type="slidenum">
              <a:rPr lang="da-DK" smtClean="0">
                <a:solidFill>
                  <a:srgbClr val="666666"/>
                </a:solidFill>
              </a:rPr>
              <a:pPr/>
              <a:t>‹#›</a:t>
            </a:fld>
            <a:endParaRPr lang="da-DK">
              <a:solidFill>
                <a:srgbClr val="666666"/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800000" y="1620000"/>
            <a:ext cx="1260000" cy="126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200"/>
            </a:lvl1pPr>
          </a:lstStyle>
          <a:p>
            <a:endParaRPr lang="da-DK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1800000" y="3154680"/>
            <a:ext cx="1260000" cy="126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200"/>
            </a:lvl1pPr>
          </a:lstStyle>
          <a:p>
            <a:endParaRPr lang="da-DK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225546" y="1546848"/>
            <a:ext cx="4320000" cy="288000"/>
          </a:xfrm>
        </p:spPr>
        <p:txBody>
          <a:bodyPr lIns="0" tIns="36000" rIns="0" bIns="36000">
            <a:noAutofit/>
          </a:bodyPr>
          <a:lstStyle>
            <a:lvl1pPr>
              <a:lnSpc>
                <a:spcPts val="1900"/>
              </a:lnSpc>
              <a:buNone/>
              <a:defRPr sz="1500" b="1"/>
            </a:lvl1pPr>
            <a:lvl2pPr>
              <a:lnSpc>
                <a:spcPts val="1900"/>
              </a:lnSpc>
              <a:defRPr sz="1500"/>
            </a:lvl2pPr>
            <a:lvl3pPr>
              <a:lnSpc>
                <a:spcPts val="1900"/>
              </a:lnSpc>
              <a:defRPr sz="1500"/>
            </a:lvl3pPr>
            <a:lvl4pPr>
              <a:lnSpc>
                <a:spcPts val="1900"/>
              </a:lnSpc>
              <a:defRPr sz="1500"/>
            </a:lvl4pPr>
            <a:lvl5pPr>
              <a:lnSpc>
                <a:spcPts val="1900"/>
              </a:lnSpc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a-DK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3225546" y="1850516"/>
            <a:ext cx="4320000" cy="1044000"/>
          </a:xfrm>
        </p:spPr>
        <p:txBody>
          <a:bodyPr lIns="0" tIns="36000" rIns="0" bIns="36000">
            <a:noAutofit/>
          </a:bodyPr>
          <a:lstStyle>
            <a:lvl1pPr>
              <a:lnSpc>
                <a:spcPts val="1900"/>
              </a:lnSpc>
              <a:buNone/>
              <a:defRPr sz="1500"/>
            </a:lvl1pPr>
            <a:lvl2pPr>
              <a:lnSpc>
                <a:spcPts val="1900"/>
              </a:lnSpc>
              <a:defRPr sz="1500"/>
            </a:lvl2pPr>
            <a:lvl3pPr>
              <a:lnSpc>
                <a:spcPts val="1900"/>
              </a:lnSpc>
              <a:defRPr sz="1500"/>
            </a:lvl3pPr>
            <a:lvl4pPr>
              <a:lnSpc>
                <a:spcPts val="1900"/>
              </a:lnSpc>
              <a:defRPr sz="1500"/>
            </a:lvl4pPr>
            <a:lvl5pPr>
              <a:lnSpc>
                <a:spcPts val="1900"/>
              </a:lnSpc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a-DK" dirty="0"/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3233076" y="3077654"/>
            <a:ext cx="4320000" cy="288000"/>
          </a:xfrm>
        </p:spPr>
        <p:txBody>
          <a:bodyPr lIns="0" tIns="36000" rIns="0" bIns="36000">
            <a:noAutofit/>
          </a:bodyPr>
          <a:lstStyle>
            <a:lvl1pPr>
              <a:lnSpc>
                <a:spcPts val="1900"/>
              </a:lnSpc>
              <a:buNone/>
              <a:defRPr sz="1500" b="1"/>
            </a:lvl1pPr>
            <a:lvl2pPr>
              <a:lnSpc>
                <a:spcPts val="1900"/>
              </a:lnSpc>
              <a:defRPr sz="1500"/>
            </a:lvl2pPr>
            <a:lvl3pPr>
              <a:lnSpc>
                <a:spcPts val="1900"/>
              </a:lnSpc>
              <a:defRPr sz="1500"/>
            </a:lvl3pPr>
            <a:lvl4pPr>
              <a:lnSpc>
                <a:spcPts val="1900"/>
              </a:lnSpc>
              <a:defRPr sz="1500"/>
            </a:lvl4pPr>
            <a:lvl5pPr>
              <a:lnSpc>
                <a:spcPts val="1900"/>
              </a:lnSpc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a-DK" dirty="0"/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18"/>
          </p:nvPr>
        </p:nvSpPr>
        <p:spPr>
          <a:xfrm>
            <a:off x="3233076" y="3372178"/>
            <a:ext cx="4320000" cy="1044000"/>
          </a:xfrm>
        </p:spPr>
        <p:txBody>
          <a:bodyPr lIns="0" tIns="36000" rIns="0" bIns="36000">
            <a:noAutofit/>
          </a:bodyPr>
          <a:lstStyle>
            <a:lvl1pPr>
              <a:lnSpc>
                <a:spcPts val="1900"/>
              </a:lnSpc>
              <a:buNone/>
              <a:defRPr sz="1500"/>
            </a:lvl1pPr>
            <a:lvl2pPr>
              <a:lnSpc>
                <a:spcPts val="1900"/>
              </a:lnSpc>
              <a:defRPr sz="1500"/>
            </a:lvl2pPr>
            <a:lvl3pPr>
              <a:lnSpc>
                <a:spcPts val="1900"/>
              </a:lnSpc>
              <a:defRPr sz="1500"/>
            </a:lvl3pPr>
            <a:lvl4pPr>
              <a:lnSpc>
                <a:spcPts val="1900"/>
              </a:lnSpc>
              <a:defRPr sz="1500"/>
            </a:lvl4pPr>
            <a:lvl5pPr>
              <a:lnSpc>
                <a:spcPts val="1900"/>
              </a:lnSpc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a-DK" dirty="0"/>
          </a:p>
        </p:txBody>
      </p:sp>
      <p:sp>
        <p:nvSpPr>
          <p:cNvPr id="16" name="Picture Placeholder 9"/>
          <p:cNvSpPr>
            <a:spLocks noGrp="1"/>
          </p:cNvSpPr>
          <p:nvPr>
            <p:ph type="pic" sz="quarter" idx="19"/>
          </p:nvPr>
        </p:nvSpPr>
        <p:spPr>
          <a:xfrm>
            <a:off x="1809144" y="4669792"/>
            <a:ext cx="1260000" cy="126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200"/>
            </a:lvl1pPr>
          </a:lstStyle>
          <a:p>
            <a:endParaRPr lang="da-DK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3242220" y="4601910"/>
            <a:ext cx="4320000" cy="288000"/>
          </a:xfrm>
        </p:spPr>
        <p:txBody>
          <a:bodyPr lIns="0" tIns="36000" rIns="0" bIns="36000">
            <a:noAutofit/>
          </a:bodyPr>
          <a:lstStyle>
            <a:lvl1pPr>
              <a:lnSpc>
                <a:spcPts val="1900"/>
              </a:lnSpc>
              <a:buNone/>
              <a:defRPr sz="1500" b="1"/>
            </a:lvl1pPr>
            <a:lvl2pPr>
              <a:lnSpc>
                <a:spcPts val="1900"/>
              </a:lnSpc>
              <a:defRPr sz="1500"/>
            </a:lvl2pPr>
            <a:lvl3pPr>
              <a:lnSpc>
                <a:spcPts val="1900"/>
              </a:lnSpc>
              <a:defRPr sz="1500"/>
            </a:lvl3pPr>
            <a:lvl4pPr>
              <a:lnSpc>
                <a:spcPts val="1900"/>
              </a:lnSpc>
              <a:defRPr sz="1500"/>
            </a:lvl4pPr>
            <a:lvl5pPr>
              <a:lnSpc>
                <a:spcPts val="1900"/>
              </a:lnSpc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a-DK" dirty="0"/>
          </a:p>
        </p:txBody>
      </p:sp>
      <p:sp>
        <p:nvSpPr>
          <p:cNvPr id="20" name="Text Placeholder 14"/>
          <p:cNvSpPr>
            <a:spLocks noGrp="1"/>
          </p:cNvSpPr>
          <p:nvPr>
            <p:ph type="body" sz="quarter" idx="21"/>
          </p:nvPr>
        </p:nvSpPr>
        <p:spPr>
          <a:xfrm>
            <a:off x="3242220" y="4905578"/>
            <a:ext cx="4320000" cy="1044000"/>
          </a:xfrm>
        </p:spPr>
        <p:txBody>
          <a:bodyPr lIns="0" tIns="36000" rIns="0" bIns="36000">
            <a:noAutofit/>
          </a:bodyPr>
          <a:lstStyle>
            <a:lvl1pPr>
              <a:lnSpc>
                <a:spcPts val="1900"/>
              </a:lnSpc>
              <a:buNone/>
              <a:defRPr sz="1500"/>
            </a:lvl1pPr>
            <a:lvl2pPr>
              <a:lnSpc>
                <a:spcPts val="1900"/>
              </a:lnSpc>
              <a:defRPr sz="1500"/>
            </a:lvl2pPr>
            <a:lvl3pPr>
              <a:lnSpc>
                <a:spcPts val="1900"/>
              </a:lnSpc>
              <a:defRPr sz="1500"/>
            </a:lvl3pPr>
            <a:lvl4pPr>
              <a:lnSpc>
                <a:spcPts val="1900"/>
              </a:lnSpc>
              <a:defRPr sz="1500"/>
            </a:lvl4pPr>
            <a:lvl5pPr>
              <a:lnSpc>
                <a:spcPts val="1900"/>
              </a:lnSpc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a-DK" dirty="0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860000" y="0"/>
            <a:ext cx="3960000" cy="540000"/>
          </a:xfrm>
        </p:spPr>
        <p:txBody>
          <a:bodyPr>
            <a:normAutofit/>
          </a:bodyPr>
          <a:lstStyle>
            <a:lvl1pPr algn="r">
              <a:defRPr sz="1200" b="1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a-DK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2C306-D436-4377-9FDD-7925E8F786EE}" type="datetimeFigureOut">
              <a:rPr lang="da-DK" smtClean="0">
                <a:solidFill>
                  <a:srgbClr val="666666"/>
                </a:solidFill>
              </a:rPr>
              <a:pPr/>
              <a:t>17-02-2012</a:t>
            </a:fld>
            <a:endParaRPr lang="da-DK">
              <a:solidFill>
                <a:srgbClr val="6666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6E532-EDD0-4601-B6CC-EA98D83ABF5D}" type="slidenum">
              <a:rPr lang="da-DK" smtClean="0">
                <a:solidFill>
                  <a:srgbClr val="666666"/>
                </a:solidFill>
              </a:rPr>
              <a:pPr/>
              <a:t>‹#›</a:t>
            </a:fld>
            <a:endParaRPr lang="da-DK">
              <a:solidFill>
                <a:srgbClr val="666666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a-DK">
              <a:solidFill>
                <a:prstClr val="white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860000" y="0"/>
            <a:ext cx="3960000" cy="540000"/>
          </a:xfrm>
        </p:spPr>
        <p:txBody>
          <a:bodyPr>
            <a:normAutofit/>
          </a:bodyPr>
          <a:lstStyle>
            <a:lvl1pPr algn="r">
              <a:defRPr sz="1200" b="1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a-DK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 userDrawn="1"/>
        </p:nvSpPr>
        <p:spPr>
          <a:xfrm>
            <a:off x="0" y="0"/>
            <a:ext cx="9144000" cy="539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>
              <a:solidFill>
                <a:prstClr val="white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860000" y="0"/>
            <a:ext cx="3960000" cy="540000"/>
          </a:xfrm>
        </p:spPr>
        <p:txBody>
          <a:bodyPr>
            <a:normAutofit/>
          </a:bodyPr>
          <a:lstStyle>
            <a:lvl1pPr algn="r">
              <a:defRPr sz="1200" b="1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a-DK" smtClean="0"/>
              <a:t>Klik for at redigere titeltypografi i masteren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CE890-A89B-47C2-B70C-B63CF3B995B2}" type="datetimeFigureOut">
              <a:rPr lang="da-DK">
                <a:solidFill>
                  <a:srgbClr val="666666"/>
                </a:solidFill>
              </a:rPr>
              <a:pPr>
                <a:defRPr/>
              </a:pPr>
              <a:t>17-02-2012</a:t>
            </a:fld>
            <a:endParaRPr lang="da-DK">
              <a:solidFill>
                <a:srgbClr val="666666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640E3-C013-48A6-8E4E-C7C7453E46DF}" type="slidenum">
              <a:rPr lang="da-DK">
                <a:solidFill>
                  <a:srgbClr val="666666"/>
                </a:solidFill>
              </a:rPr>
              <a:pPr>
                <a:defRPr/>
              </a:pPr>
              <a:t>‹#›</a:t>
            </a:fld>
            <a:endParaRPr lang="da-DK">
              <a:solidFill>
                <a:srgbClr val="666666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 descr="PT-Brevpapir_blå_i1.png"/>
          <p:cNvPicPr>
            <a:picLocks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5775"/>
            <a:ext cx="2087563" cy="637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Documents and Settings\Word Specialisten\Kunder\PrimeTime\Logoer i jpeg\Europe-Africa\Vertical\Worldcom-Logo-Vert-EMEA-Black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8688" y="5727700"/>
            <a:ext cx="10334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1440000" y="2376000"/>
            <a:ext cx="6163200" cy="583313"/>
          </a:xfrm>
        </p:spPr>
        <p:txBody>
          <a:bodyPr lIns="0" rIns="0" anchor="t">
            <a:noAutofit/>
          </a:bodyPr>
          <a:lstStyle>
            <a:lvl1pPr algn="l">
              <a:defRPr sz="3300" spc="7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a-DK" smtClean="0"/>
              <a:t>Klik for at redigere titeltypografi i masteren</a:t>
            </a:r>
            <a:endParaRPr lang="da-DK" dirty="0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798000" y="3168000"/>
            <a:ext cx="1188000" cy="118800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da-DK" noProof="0" smtClean="0"/>
              <a:t>Klik på ikonet for at tilføje et billede</a:t>
            </a:r>
            <a:endParaRPr lang="da-DK" noProof="0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061600" y="3168000"/>
            <a:ext cx="1188000" cy="118800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da-DK" noProof="0" smtClean="0"/>
              <a:t>Klik på ikonet for at tilføje et billede</a:t>
            </a:r>
            <a:endParaRPr lang="da-DK" noProof="0" dirty="0"/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325200" y="3168000"/>
            <a:ext cx="1188000" cy="118800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da-DK" noProof="0" smtClean="0"/>
              <a:t>Klik på ikonet for at tilføje et billede</a:t>
            </a:r>
            <a:endParaRPr lang="da-DK" noProof="0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91101-E7CB-4272-B3E6-6D5E63920C41}" type="datetimeFigureOut">
              <a:rPr lang="da-DK"/>
              <a:pPr>
                <a:defRPr/>
              </a:pPr>
              <a:t>17-02-2012</a:t>
            </a:fld>
            <a:endParaRPr lang="da-DK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DB9F9-63C1-42DD-9E5F-8A7D7EBB9340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 descr="PT-Brevpapir_grå_i1.png"/>
          <p:cNvPicPr>
            <a:picLocks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5775"/>
            <a:ext cx="2087563" cy="637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Documents and Settings\Word Specialisten\Kunder\PrimeTime\Logoer i jpeg\Europe-Africa\Vertical\Worldcom-Logo-Vert-EMEA-Black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8688" y="5727700"/>
            <a:ext cx="10334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440000" y="2376000"/>
            <a:ext cx="6163200" cy="583313"/>
          </a:xfrm>
        </p:spPr>
        <p:txBody>
          <a:bodyPr lIns="0" rIns="0" anchor="t">
            <a:noAutofit/>
          </a:bodyPr>
          <a:lstStyle>
            <a:lvl1pPr algn="l">
              <a:defRPr sz="3300" spc="7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a-DK" smtClean="0"/>
              <a:t>Klik for at redigere titeltypografi i masteren</a:t>
            </a:r>
            <a:endParaRPr lang="da-DK" dirty="0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798000" y="3168000"/>
            <a:ext cx="1188000" cy="118800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da-DK" noProof="0" smtClean="0"/>
              <a:t>Klik på ikonet for at tilføje et billede</a:t>
            </a:r>
            <a:endParaRPr lang="da-DK" noProof="0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061600" y="3168000"/>
            <a:ext cx="1188000" cy="118800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da-DK" noProof="0" smtClean="0"/>
              <a:t>Klik på ikonet for at tilføje et billede</a:t>
            </a:r>
            <a:endParaRPr lang="da-DK" noProof="0" dirty="0"/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325200" y="3168000"/>
            <a:ext cx="1188000" cy="118800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da-DK" noProof="0" smtClean="0"/>
              <a:t>Klik på ikonet for at tilføje et billede</a:t>
            </a:r>
            <a:endParaRPr lang="da-DK" noProof="0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6F1EA-5D42-4041-80C3-29A8C6311F5E}" type="datetimeFigureOut">
              <a:rPr lang="da-DK"/>
              <a:pPr>
                <a:defRPr/>
              </a:pPr>
              <a:t>17-02-2012</a:t>
            </a:fld>
            <a:endParaRPr lang="da-DK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EA3FF-618F-46BF-8702-87A3440AE5D1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 userDrawn="1"/>
        </p:nvSpPr>
        <p:spPr>
          <a:xfrm>
            <a:off x="0" y="0"/>
            <a:ext cx="9144000" cy="539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0000" y="0"/>
            <a:ext cx="3960000" cy="540000"/>
          </a:xfrm>
        </p:spPr>
        <p:txBody>
          <a:bodyPr>
            <a:normAutofit/>
          </a:bodyPr>
          <a:lstStyle>
            <a:lvl1pPr algn="r">
              <a:defRPr sz="1200" b="1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a-DK" smtClean="0"/>
              <a:t>Klik for at redigere titeltypografi i masteren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0000" y="1620000"/>
            <a:ext cx="5760000" cy="4320000"/>
          </a:xfrm>
        </p:spPr>
        <p:txBody>
          <a:bodyPr lIns="0" rIns="0">
            <a:noAutofit/>
          </a:bodyPr>
          <a:lstStyle>
            <a:lvl1pPr marL="270000" indent="-270000">
              <a:lnSpc>
                <a:spcPts val="2600"/>
              </a:lnSpc>
              <a:buClr>
                <a:schemeClr val="accent1"/>
              </a:buClr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630238" indent="-360000">
              <a:lnSpc>
                <a:spcPts val="2600"/>
              </a:lnSpc>
              <a:defRPr sz="2000">
                <a:latin typeface="Arial" pitchFamily="34" charset="0"/>
                <a:cs typeface="Arial" pitchFamily="34" charset="0"/>
              </a:defRPr>
            </a:lvl2pPr>
            <a:lvl3pPr marL="900000" indent="-270000">
              <a:lnSpc>
                <a:spcPts val="2600"/>
              </a:lnSpc>
              <a:defRPr sz="2000">
                <a:latin typeface="Arial" pitchFamily="34" charset="0"/>
                <a:cs typeface="Arial" pitchFamily="34" charset="0"/>
              </a:defRPr>
            </a:lvl3pPr>
            <a:lvl4pPr marL="1170000" indent="-270000">
              <a:lnSpc>
                <a:spcPts val="2600"/>
              </a:lnSpc>
              <a:defRPr>
                <a:latin typeface="Arial" pitchFamily="34" charset="0"/>
                <a:cs typeface="Arial" pitchFamily="34" charset="0"/>
              </a:defRPr>
            </a:lvl4pPr>
            <a:lvl5pPr marL="1440000" indent="-270000">
              <a:lnSpc>
                <a:spcPts val="2600"/>
              </a:lnSpc>
              <a:tabLst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5DACD-D278-44AB-997F-B8928726388B}" type="datetimeFigureOut">
              <a:rPr lang="da-DK"/>
              <a:pPr>
                <a:defRPr/>
              </a:pPr>
              <a:t>17-02-2012</a:t>
            </a:fld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8B79F-C14A-4733-8C40-911BAA465D85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r med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 userDrawn="1"/>
        </p:nvSpPr>
        <p:spPr>
          <a:xfrm>
            <a:off x="0" y="0"/>
            <a:ext cx="9144000" cy="539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60000" y="0"/>
            <a:ext cx="3960000" cy="540000"/>
          </a:xfrm>
        </p:spPr>
        <p:txBody>
          <a:bodyPr>
            <a:normAutofit/>
          </a:bodyPr>
          <a:lstStyle>
            <a:lvl1pPr algn="r">
              <a:defRPr sz="1200" b="1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a-DK" smtClean="0"/>
              <a:t>Klik for at redigere titeltypografi i masteren</a:t>
            </a:r>
            <a:endParaRPr lang="da-DK" dirty="0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4749610" y="1620000"/>
            <a:ext cx="2808000" cy="4320000"/>
          </a:xfrm>
        </p:spPr>
        <p:txBody>
          <a:bodyPr lIns="0" rIns="0">
            <a:noAutofit/>
          </a:bodyPr>
          <a:lstStyle>
            <a:lvl1pPr marL="270000" indent="-270000">
              <a:lnSpc>
                <a:spcPts val="2600"/>
              </a:lnSpc>
              <a:buClr>
                <a:schemeClr val="accent1"/>
              </a:buClr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630238" indent="-360000">
              <a:lnSpc>
                <a:spcPts val="2600"/>
              </a:lnSpc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00000" indent="-270000">
              <a:lnSpc>
                <a:spcPts val="2600"/>
              </a:lnSpc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170000" indent="-270000">
              <a:lnSpc>
                <a:spcPts val="2600"/>
              </a:lnSpc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440000" indent="-270000">
              <a:lnSpc>
                <a:spcPts val="2600"/>
              </a:lnSpc>
              <a:tabLst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1800000" y="1620000"/>
            <a:ext cx="2808000" cy="4320000"/>
          </a:xfrm>
        </p:spPr>
        <p:txBody>
          <a:bodyPr lIns="0" rIns="0">
            <a:noAutofit/>
          </a:bodyPr>
          <a:lstStyle>
            <a:lvl1pPr marL="270000" indent="-270000">
              <a:lnSpc>
                <a:spcPts val="2600"/>
              </a:lnSpc>
              <a:buClr>
                <a:schemeClr val="accent1"/>
              </a:buClr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630238" indent="-360000">
              <a:lnSpc>
                <a:spcPts val="2600"/>
              </a:lnSpc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00000" indent="-270000">
              <a:lnSpc>
                <a:spcPts val="2600"/>
              </a:lnSpc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170000" indent="-270000">
              <a:lnSpc>
                <a:spcPts val="2600"/>
              </a:lnSpc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440000" indent="-270000">
              <a:lnSpc>
                <a:spcPts val="2600"/>
              </a:lnSpc>
              <a:tabLst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5FBCE-FC02-40C5-B79B-E4ADDB88FB4F}" type="datetimeFigureOut">
              <a:rPr lang="da-DK"/>
              <a:pPr>
                <a:defRPr/>
              </a:pPr>
              <a:t>17-02-2012</a:t>
            </a:fld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D0516-5226-4FC3-BC13-E5D5FA1083AE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0" y="0"/>
            <a:ext cx="9144000" cy="539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11" name="Table Placeholder 10"/>
          <p:cNvSpPr>
            <a:spLocks noGrp="1"/>
          </p:cNvSpPr>
          <p:nvPr>
            <p:ph type="tbl" sz="quarter" idx="13"/>
          </p:nvPr>
        </p:nvSpPr>
        <p:spPr>
          <a:xfrm>
            <a:off x="1800000" y="1995408"/>
            <a:ext cx="5760000" cy="2643188"/>
          </a:xfrm>
        </p:spPr>
        <p:txBody>
          <a:bodyPr rtlCol="0">
            <a:no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da-DK" noProof="0" smtClean="0"/>
              <a:t>Klik på ikonet for at tilføje en tabel</a:t>
            </a:r>
            <a:endParaRPr lang="da-DK" noProof="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1800000" y="1620000"/>
            <a:ext cx="5760000" cy="285750"/>
          </a:xfrm>
        </p:spPr>
        <p:txBody>
          <a:bodyPr lIns="0" rIns="0">
            <a:noAutofit/>
          </a:bodyPr>
          <a:lstStyle>
            <a:lvl1pPr marL="0" indent="0">
              <a:lnSpc>
                <a:spcPts val="1900"/>
              </a:lnSpc>
              <a:buNone/>
              <a:defRPr sz="1600" b="1"/>
            </a:lvl1pPr>
            <a:lvl2pPr>
              <a:lnSpc>
                <a:spcPts val="1900"/>
              </a:lnSpc>
              <a:defRPr sz="1600" b="1"/>
            </a:lvl2pPr>
            <a:lvl3pPr>
              <a:lnSpc>
                <a:spcPts val="1900"/>
              </a:lnSpc>
              <a:defRPr sz="1600" b="1"/>
            </a:lvl3pPr>
            <a:lvl4pPr>
              <a:lnSpc>
                <a:spcPts val="1900"/>
              </a:lnSpc>
              <a:defRPr sz="1600" b="1"/>
            </a:lvl4pPr>
            <a:lvl5pPr>
              <a:lnSpc>
                <a:spcPts val="1900"/>
              </a:lnSpc>
              <a:defRPr sz="1600" b="1"/>
            </a:lvl5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1799204" y="4729163"/>
            <a:ext cx="5760000" cy="1214437"/>
          </a:xfrm>
        </p:spPr>
        <p:txBody>
          <a:bodyPr lIns="0" rIns="0">
            <a:noAutofit/>
          </a:bodyPr>
          <a:lstStyle>
            <a:lvl1pPr marL="0" indent="0">
              <a:lnSpc>
                <a:spcPts val="1900"/>
              </a:lnSpc>
              <a:buNone/>
              <a:defRPr sz="1600"/>
            </a:lvl1pPr>
            <a:lvl2pPr>
              <a:lnSpc>
                <a:spcPts val="1900"/>
              </a:lnSpc>
              <a:defRPr sz="1600"/>
            </a:lvl2pPr>
            <a:lvl3pPr>
              <a:lnSpc>
                <a:spcPts val="1900"/>
              </a:lnSpc>
              <a:defRPr sz="160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860000" y="0"/>
            <a:ext cx="3960000" cy="540000"/>
          </a:xfrm>
        </p:spPr>
        <p:txBody>
          <a:bodyPr>
            <a:normAutofit/>
          </a:bodyPr>
          <a:lstStyle>
            <a:lvl1pPr algn="r">
              <a:defRPr sz="1200" b="1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a-DK" smtClean="0"/>
              <a:t>Klik for at redigere titeltypografi i masteren</a:t>
            </a:r>
            <a:endParaRPr lang="da-DK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95928-A3C1-47CB-AC15-F32B129B7C90}" type="datetimeFigureOut">
              <a:rPr lang="da-DK"/>
              <a:pPr>
                <a:defRPr/>
              </a:pPr>
              <a:t>17-02-2012</a:t>
            </a:fld>
            <a:endParaRPr lang="da-DK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32C52-1369-4099-A4AE-F0078909C492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r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/>
          <p:nvPr userDrawn="1"/>
        </p:nvSpPr>
        <p:spPr>
          <a:xfrm>
            <a:off x="0" y="0"/>
            <a:ext cx="9144000" cy="539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9" name="Rektangel 8"/>
          <p:cNvSpPr/>
          <p:nvPr userDrawn="1"/>
        </p:nvSpPr>
        <p:spPr>
          <a:xfrm>
            <a:off x="5969000" y="3146425"/>
            <a:ext cx="1439863" cy="143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860000" y="0"/>
            <a:ext cx="3960000" cy="540000"/>
          </a:xfrm>
        </p:spPr>
        <p:txBody>
          <a:bodyPr>
            <a:normAutofit/>
          </a:bodyPr>
          <a:lstStyle>
            <a:lvl1pPr algn="r">
              <a:defRPr sz="1200" b="1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a-DK" smtClean="0"/>
              <a:t>Klik for at redigere titeltypografi i masteren</a:t>
            </a:r>
            <a:endParaRPr lang="da-DK" dirty="0"/>
          </a:p>
        </p:txBody>
      </p:sp>
      <p:sp>
        <p:nvSpPr>
          <p:cNvPr id="8" name="Pladsholder til billede 7"/>
          <p:cNvSpPr>
            <a:spLocks noGrp="1"/>
          </p:cNvSpPr>
          <p:nvPr>
            <p:ph type="pic" sz="quarter" idx="12"/>
          </p:nvPr>
        </p:nvSpPr>
        <p:spPr>
          <a:xfrm>
            <a:off x="0" y="1630800"/>
            <a:ext cx="5900400" cy="295200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200"/>
            </a:lvl1pPr>
          </a:lstStyle>
          <a:p>
            <a:pPr lvl="0"/>
            <a:r>
              <a:rPr lang="da-DK" noProof="0" smtClean="0"/>
              <a:t>Klik på ikonet for at tilføje et billede</a:t>
            </a:r>
            <a:endParaRPr lang="da-DK" noProof="0"/>
          </a:p>
        </p:txBody>
      </p:sp>
      <p:sp>
        <p:nvSpPr>
          <p:cNvPr id="10" name="Pladsholder til billede 9"/>
          <p:cNvSpPr>
            <a:spLocks noGrp="1"/>
          </p:cNvSpPr>
          <p:nvPr>
            <p:ph type="pic" sz="quarter" idx="13"/>
          </p:nvPr>
        </p:nvSpPr>
        <p:spPr>
          <a:xfrm>
            <a:off x="5968804" y="1630800"/>
            <a:ext cx="1440000" cy="144000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da-DK" noProof="0" smtClean="0"/>
              <a:t>Klik på ikonet for at tilføje et billede</a:t>
            </a:r>
            <a:endParaRPr lang="da-DK" noProof="0"/>
          </a:p>
        </p:txBody>
      </p:sp>
      <p:sp>
        <p:nvSpPr>
          <p:cNvPr id="15" name="Pladsholder til tekst 14"/>
          <p:cNvSpPr>
            <a:spLocks noGrp="1"/>
          </p:cNvSpPr>
          <p:nvPr>
            <p:ph type="body" sz="quarter" idx="14"/>
          </p:nvPr>
        </p:nvSpPr>
        <p:spPr>
          <a:xfrm>
            <a:off x="1800000" y="4697223"/>
            <a:ext cx="5616000" cy="1317820"/>
          </a:xfrm>
        </p:spPr>
        <p:txBody>
          <a:bodyPr lIns="0" tIns="0" rIns="0" bIns="0"/>
          <a:lstStyle>
            <a:lvl1pPr marL="0" indent="0">
              <a:lnSpc>
                <a:spcPts val="2600"/>
              </a:lnSpc>
              <a:buNone/>
              <a:defRPr/>
            </a:lvl1pPr>
            <a:lvl2pPr>
              <a:lnSpc>
                <a:spcPts val="2600"/>
              </a:lnSpc>
              <a:buNone/>
              <a:defRPr/>
            </a:lvl2pPr>
            <a:lvl3pPr>
              <a:lnSpc>
                <a:spcPts val="2600"/>
              </a:lnSpc>
              <a:buNone/>
              <a:defRPr/>
            </a:lvl3pPr>
            <a:lvl4pPr>
              <a:lnSpc>
                <a:spcPts val="2600"/>
              </a:lnSpc>
              <a:buNone/>
              <a:defRPr/>
            </a:lvl4pPr>
            <a:lvl5pPr>
              <a:lnSpc>
                <a:spcPts val="2600"/>
              </a:lnSpc>
              <a:buNone/>
              <a:defRPr/>
            </a:lvl5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1" name="Pladsholder til dato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6B6BE-D015-40A0-906E-8CDBB18F9235}" type="datetimeFigureOut">
              <a:rPr lang="da-DK"/>
              <a:pPr>
                <a:defRPr/>
              </a:pPr>
              <a:t>17-02-2012</a:t>
            </a:fld>
            <a:endParaRPr lang="da-DK" dirty="0"/>
          </a:p>
        </p:txBody>
      </p:sp>
      <p:sp>
        <p:nvSpPr>
          <p:cNvPr id="12" name="Pladsholder til diasnumm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27C39-7284-4453-805F-C188A0D56816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beskrivelse - 2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3"/>
          <p:cNvSpPr/>
          <p:nvPr userDrawn="1"/>
        </p:nvSpPr>
        <p:spPr>
          <a:xfrm>
            <a:off x="0" y="0"/>
            <a:ext cx="9144000" cy="539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800000" y="1620000"/>
            <a:ext cx="1260000" cy="126000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200"/>
            </a:lvl1pPr>
          </a:lstStyle>
          <a:p>
            <a:pPr lvl="0"/>
            <a:r>
              <a:rPr lang="da-DK" noProof="0" smtClean="0"/>
              <a:t>Klik på ikonet for at tilføje et billede</a:t>
            </a:r>
            <a:endParaRPr lang="da-DK" noProof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1800000" y="3805771"/>
            <a:ext cx="1260000" cy="126000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200"/>
            </a:lvl1pPr>
          </a:lstStyle>
          <a:p>
            <a:pPr lvl="0"/>
            <a:r>
              <a:rPr lang="da-DK" noProof="0" smtClean="0"/>
              <a:t>Klik på ikonet for at tilføje et billede</a:t>
            </a:r>
            <a:endParaRPr lang="da-DK" noProof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198114" y="1546848"/>
            <a:ext cx="4356000" cy="288000"/>
          </a:xfrm>
        </p:spPr>
        <p:txBody>
          <a:bodyPr lIns="0" tIns="36000" rIns="0" bIns="36000">
            <a:noAutofit/>
          </a:bodyPr>
          <a:lstStyle>
            <a:lvl1pPr marL="0" indent="0">
              <a:lnSpc>
                <a:spcPts val="1900"/>
              </a:lnSpc>
              <a:buNone/>
              <a:defRPr sz="1500" b="1"/>
            </a:lvl1pPr>
            <a:lvl2pPr>
              <a:lnSpc>
                <a:spcPts val="1900"/>
              </a:lnSpc>
              <a:defRPr sz="1500"/>
            </a:lvl2pPr>
            <a:lvl3pPr>
              <a:lnSpc>
                <a:spcPts val="1900"/>
              </a:lnSpc>
              <a:defRPr sz="1500"/>
            </a:lvl3pPr>
            <a:lvl4pPr>
              <a:lnSpc>
                <a:spcPts val="1900"/>
              </a:lnSpc>
              <a:defRPr sz="1500"/>
            </a:lvl4pPr>
            <a:lvl5pPr>
              <a:lnSpc>
                <a:spcPts val="1900"/>
              </a:lnSpc>
              <a:defRPr sz="1500"/>
            </a:lvl5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3198114" y="1845648"/>
            <a:ext cx="4356000" cy="1620000"/>
          </a:xfrm>
        </p:spPr>
        <p:txBody>
          <a:bodyPr lIns="0" tIns="36000" rIns="0" bIns="36000">
            <a:normAutofit/>
          </a:bodyPr>
          <a:lstStyle>
            <a:lvl1pPr marL="0" indent="0">
              <a:lnSpc>
                <a:spcPts val="1900"/>
              </a:lnSpc>
              <a:buNone/>
              <a:defRPr sz="1500"/>
            </a:lvl1pPr>
            <a:lvl2pPr>
              <a:lnSpc>
                <a:spcPts val="1900"/>
              </a:lnSpc>
              <a:defRPr sz="1500"/>
            </a:lvl2pPr>
            <a:lvl3pPr>
              <a:lnSpc>
                <a:spcPts val="1900"/>
              </a:lnSpc>
              <a:defRPr sz="1500"/>
            </a:lvl3pPr>
            <a:lvl4pPr>
              <a:lnSpc>
                <a:spcPts val="1900"/>
              </a:lnSpc>
              <a:defRPr sz="1500"/>
            </a:lvl4pPr>
            <a:lvl5pPr>
              <a:lnSpc>
                <a:spcPts val="1900"/>
              </a:lnSpc>
              <a:defRPr sz="1500"/>
            </a:lvl5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3205644" y="3730752"/>
            <a:ext cx="4356000" cy="288000"/>
          </a:xfrm>
        </p:spPr>
        <p:txBody>
          <a:bodyPr lIns="0" tIns="36000" rIns="0" bIns="36000">
            <a:noAutofit/>
          </a:bodyPr>
          <a:lstStyle>
            <a:lvl1pPr marL="0" indent="0">
              <a:lnSpc>
                <a:spcPts val="1900"/>
              </a:lnSpc>
              <a:buNone/>
              <a:defRPr sz="1500" b="1"/>
            </a:lvl1pPr>
            <a:lvl2pPr>
              <a:lnSpc>
                <a:spcPts val="1900"/>
              </a:lnSpc>
              <a:defRPr sz="1500"/>
            </a:lvl2pPr>
            <a:lvl3pPr>
              <a:lnSpc>
                <a:spcPts val="1900"/>
              </a:lnSpc>
              <a:defRPr sz="1500"/>
            </a:lvl3pPr>
            <a:lvl4pPr>
              <a:lnSpc>
                <a:spcPts val="1900"/>
              </a:lnSpc>
              <a:defRPr sz="1500"/>
            </a:lvl4pPr>
            <a:lvl5pPr>
              <a:lnSpc>
                <a:spcPts val="1900"/>
              </a:lnSpc>
              <a:defRPr sz="1500"/>
            </a:lvl5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18"/>
          </p:nvPr>
        </p:nvSpPr>
        <p:spPr>
          <a:xfrm>
            <a:off x="3205644" y="4025276"/>
            <a:ext cx="4356000" cy="1800000"/>
          </a:xfrm>
        </p:spPr>
        <p:txBody>
          <a:bodyPr lIns="0" tIns="36000" rIns="0" bIns="36000">
            <a:normAutofit/>
          </a:bodyPr>
          <a:lstStyle>
            <a:lvl1pPr marL="0" indent="0">
              <a:lnSpc>
                <a:spcPts val="1900"/>
              </a:lnSpc>
              <a:buNone/>
              <a:defRPr sz="1500"/>
            </a:lvl1pPr>
            <a:lvl2pPr>
              <a:lnSpc>
                <a:spcPts val="1900"/>
              </a:lnSpc>
              <a:defRPr sz="1500"/>
            </a:lvl2pPr>
            <a:lvl3pPr>
              <a:lnSpc>
                <a:spcPts val="1900"/>
              </a:lnSpc>
              <a:defRPr sz="1500"/>
            </a:lvl3pPr>
            <a:lvl4pPr>
              <a:lnSpc>
                <a:spcPts val="1900"/>
              </a:lnSpc>
              <a:defRPr sz="1500"/>
            </a:lvl4pPr>
            <a:lvl5pPr>
              <a:lnSpc>
                <a:spcPts val="1900"/>
              </a:lnSpc>
              <a:defRPr sz="1500"/>
            </a:lvl5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860000" y="0"/>
            <a:ext cx="3960000" cy="540000"/>
          </a:xfrm>
        </p:spPr>
        <p:txBody>
          <a:bodyPr>
            <a:normAutofit/>
          </a:bodyPr>
          <a:lstStyle>
            <a:lvl1pPr algn="r">
              <a:defRPr sz="1200" b="1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a-DK" smtClean="0"/>
              <a:t>Klik for at redigere titeltypografi i masteren</a:t>
            </a:r>
            <a:endParaRPr lang="da-DK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834E7-06E7-4BDA-9CD9-83E7C3F02E01}" type="datetimeFigureOut">
              <a:rPr lang="da-DK"/>
              <a:pPr>
                <a:defRPr/>
              </a:pPr>
              <a:t>17-02-2012</a:t>
            </a:fld>
            <a:endParaRPr lang="da-DK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C93BC-A5B4-49BB-9FE6-ADA1E1400264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titeltypografi i masteren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19213" y="6302375"/>
            <a:ext cx="12414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0BF1FC2-4243-4E19-9CBB-6F871AD4B091}" type="datetimeFigureOut">
              <a:rPr lang="da-DK"/>
              <a:pPr>
                <a:defRPr/>
              </a:pPr>
              <a:t>17-02-2012</a:t>
            </a:fld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09988" y="6302375"/>
            <a:ext cx="666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0AF9091-A505-42D2-B8F4-79282C50A424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  <p:pic>
        <p:nvPicPr>
          <p:cNvPr id="3078" name="Picture 6" descr="PT-Brevpapir_PT_logo.png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361238" y="6310313"/>
            <a:ext cx="14398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51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3500" kern="1200">
          <a:solidFill>
            <a:srgbClr val="000000"/>
          </a:solidFill>
          <a:latin typeface="Arial" pitchFamily="34" charset="0"/>
          <a:ea typeface="+mj-ea"/>
          <a:cs typeface="Arial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3500">
          <a:solidFill>
            <a:srgbClr val="000000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500">
          <a:solidFill>
            <a:srgbClr val="000000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500">
          <a:solidFill>
            <a:srgbClr val="000000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500">
          <a:solidFill>
            <a:srgbClr val="000000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500">
          <a:solidFill>
            <a:srgbClr val="000000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500">
          <a:solidFill>
            <a:srgbClr val="000000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500">
          <a:solidFill>
            <a:srgbClr val="000000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500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269875" indent="-269875" algn="l" rtl="0" fontAlgn="base">
        <a:lnSpc>
          <a:spcPts val="2600"/>
        </a:lnSpc>
        <a:spcBef>
          <a:spcPct val="0"/>
        </a:spcBef>
        <a:spcAft>
          <a:spcPts val="500"/>
        </a:spcAft>
        <a:buFont typeface="Arial" charset="0"/>
        <a:buChar char="•"/>
        <a:defRPr sz="2000" kern="12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1pPr>
      <a:lvl2pPr marL="539750" indent="-250825" algn="l" rtl="0" fontAlgn="base">
        <a:lnSpc>
          <a:spcPts val="2600"/>
        </a:lnSpc>
        <a:spcBef>
          <a:spcPct val="0"/>
        </a:spcBef>
        <a:spcAft>
          <a:spcPts val="500"/>
        </a:spcAft>
        <a:buFont typeface="Arial" charset="0"/>
        <a:buChar char="–"/>
        <a:defRPr sz="2000" kern="12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2pPr>
      <a:lvl3pPr marL="809625" indent="-250825" algn="l" rtl="0" fontAlgn="base">
        <a:lnSpc>
          <a:spcPts val="2600"/>
        </a:lnSpc>
        <a:spcBef>
          <a:spcPct val="0"/>
        </a:spcBef>
        <a:spcAft>
          <a:spcPts val="500"/>
        </a:spcAft>
        <a:buFont typeface="Arial" charset="0"/>
        <a:buChar char="•"/>
        <a:defRPr sz="2000" kern="12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3pPr>
      <a:lvl4pPr marL="1349375" indent="-269875" algn="l" rtl="0" fontAlgn="base">
        <a:lnSpc>
          <a:spcPts val="2600"/>
        </a:lnSpc>
        <a:spcBef>
          <a:spcPct val="0"/>
        </a:spcBef>
        <a:spcAft>
          <a:spcPts val="500"/>
        </a:spcAft>
        <a:buFont typeface="Arial" charset="0"/>
        <a:buChar char="–"/>
        <a:defRPr sz="2000" kern="12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4pPr>
      <a:lvl5pPr marL="1528763" indent="-269875" algn="l" rtl="0" fontAlgn="base">
        <a:lnSpc>
          <a:spcPts val="2600"/>
        </a:lnSpc>
        <a:spcBef>
          <a:spcPct val="0"/>
        </a:spcBef>
        <a:spcAft>
          <a:spcPts val="500"/>
        </a:spcAft>
        <a:buFont typeface="Arial" charset="0"/>
        <a:buChar char="»"/>
        <a:defRPr sz="2000" kern="12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19214" y="6302380"/>
            <a:ext cx="12414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982C306-D436-4377-9FDD-7925E8F786EE}" type="datetimeFigureOut">
              <a:rPr lang="da-DK" smtClean="0">
                <a:solidFill>
                  <a:srgbClr val="666666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17-02-2012</a:t>
            </a:fld>
            <a:endParaRPr lang="da-DK" dirty="0">
              <a:solidFill>
                <a:srgbClr val="6666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09986" y="6302380"/>
            <a:ext cx="6667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7B6E532-EDD0-4601-B6CC-EA98D83ABF5D}" type="slidenum">
              <a:rPr lang="da-DK" smtClean="0">
                <a:solidFill>
                  <a:srgbClr val="666666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da-DK" dirty="0">
              <a:solidFill>
                <a:srgbClr val="666666"/>
              </a:solidFill>
            </a:endParaRPr>
          </a:p>
        </p:txBody>
      </p:sp>
      <p:pic>
        <p:nvPicPr>
          <p:cNvPr id="7" name="Picture 6" descr="PT-Brevpapir_PT_logo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361686" y="6310313"/>
            <a:ext cx="1440000" cy="34229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>
          <a:solidFill>
            <a:srgbClr val="00000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70000" indent="-270000" algn="l" defTabSz="914400" rtl="0" eaLnBrk="1" latinLnBrk="0" hangingPunct="1">
        <a:lnSpc>
          <a:spcPts val="2600"/>
        </a:lnSpc>
        <a:spcBef>
          <a:spcPts val="0"/>
        </a:spcBef>
        <a:spcAft>
          <a:spcPts val="500"/>
        </a:spcAft>
        <a:buFont typeface="Arial" pitchFamily="34" charset="0"/>
        <a:buChar char="•"/>
        <a:defRPr sz="2000" kern="12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1pPr>
      <a:lvl2pPr marL="540000" indent="-252000" algn="l" defTabSz="914400" rtl="0" eaLnBrk="1" latinLnBrk="0" hangingPunct="1">
        <a:lnSpc>
          <a:spcPts val="2600"/>
        </a:lnSpc>
        <a:spcBef>
          <a:spcPts val="0"/>
        </a:spcBef>
        <a:spcAft>
          <a:spcPts val="500"/>
        </a:spcAft>
        <a:buFont typeface="Arial" pitchFamily="34" charset="0"/>
        <a:buChar char="–"/>
        <a:defRPr sz="2000" kern="12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2pPr>
      <a:lvl3pPr marL="810000" indent="-252000" algn="l" defTabSz="914400" rtl="0" eaLnBrk="1" latinLnBrk="0" hangingPunct="1">
        <a:lnSpc>
          <a:spcPts val="2600"/>
        </a:lnSpc>
        <a:spcBef>
          <a:spcPts val="0"/>
        </a:spcBef>
        <a:spcAft>
          <a:spcPts val="500"/>
        </a:spcAft>
        <a:buFont typeface="Arial" pitchFamily="34" charset="0"/>
        <a:buChar char="•"/>
        <a:defRPr sz="2000" kern="12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3pPr>
      <a:lvl4pPr marL="1350000" indent="-270000" algn="l" defTabSz="914400" rtl="0" eaLnBrk="1" latinLnBrk="0" hangingPunct="1">
        <a:lnSpc>
          <a:spcPts val="2600"/>
        </a:lnSpc>
        <a:spcBef>
          <a:spcPts val="0"/>
        </a:spcBef>
        <a:spcAft>
          <a:spcPts val="500"/>
        </a:spcAft>
        <a:buFont typeface="Arial" pitchFamily="34" charset="0"/>
        <a:buChar char="–"/>
        <a:defRPr sz="2000" kern="12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4pPr>
      <a:lvl5pPr marL="1530000" indent="-270000" algn="l" defTabSz="914400" rtl="0" eaLnBrk="1" latinLnBrk="0" hangingPunct="1">
        <a:lnSpc>
          <a:spcPts val="2600"/>
        </a:lnSpc>
        <a:spcBef>
          <a:spcPts val="0"/>
        </a:spcBef>
        <a:spcAft>
          <a:spcPts val="500"/>
        </a:spcAft>
        <a:buFont typeface="Arial" pitchFamily="34" charset="0"/>
        <a:buChar char="»"/>
        <a:defRPr sz="2000" kern="12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4.xml"/><Relationship Id="rId6" Type="http://schemas.openxmlformats.org/officeDocument/2006/relationships/image" Target="../media/image82.jpeg"/><Relationship Id="rId5" Type="http://schemas.openxmlformats.org/officeDocument/2006/relationships/image" Target="../media/image7.png"/><Relationship Id="rId4" Type="http://schemas.openxmlformats.org/officeDocument/2006/relationships/image" Target="../media/image8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notesSlide" Target="../notesSlides/notesSlide4.xml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4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7.png"/><Relationship Id="rId4" Type="http://schemas.openxmlformats.org/officeDocument/2006/relationships/image" Target="../media/image11.jpe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7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18" Type="http://schemas.openxmlformats.org/officeDocument/2006/relationships/oleObject" Target="../embeddings/oleObject1.bin"/><Relationship Id="rId26" Type="http://schemas.openxmlformats.org/officeDocument/2006/relationships/image" Target="../media/image33.jpeg"/><Relationship Id="rId21" Type="http://schemas.openxmlformats.org/officeDocument/2006/relationships/image" Target="../media/image28.jpeg"/><Relationship Id="rId34" Type="http://schemas.openxmlformats.org/officeDocument/2006/relationships/image" Target="../media/image41.gif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5" Type="http://schemas.openxmlformats.org/officeDocument/2006/relationships/image" Target="../media/image32.png"/><Relationship Id="rId33" Type="http://schemas.openxmlformats.org/officeDocument/2006/relationships/image" Target="../media/image40.jpeg"/><Relationship Id="rId38" Type="http://schemas.openxmlformats.org/officeDocument/2006/relationships/image" Target="../media/image7.png"/><Relationship Id="rId2" Type="http://schemas.openxmlformats.org/officeDocument/2006/relationships/vmlDrawing" Target="../drawings/vmlDrawing1.vml"/><Relationship Id="rId16" Type="http://schemas.openxmlformats.org/officeDocument/2006/relationships/image" Target="../media/image26.png"/><Relationship Id="rId20" Type="http://schemas.openxmlformats.org/officeDocument/2006/relationships/hyperlink" Target="http://images.google.dk/imgres?imgurl=http://www.byforskning.dk/images/logo_RD.gif&amp;imgrefurl=http://www.byforskning.dk/&amp;usg=__Y2q1hQE1wr2rRUOX2n8Qx14gXEk=&amp;h=260&amp;w=433&amp;sz=5&amp;hl=da&amp;start=2&amp;um=1&amp;itbs=1&amp;tbnid=xNLknrqm05tIcM:&amp;tbnh=76&amp;tbnw=126&amp;prev=/images?q=realdania+logo&amp;um=1&amp;hl=da&amp;rls=com.microsoft:da:IE-SearchBox&amp;rlz=1I7IBMA_da&amp;tbs=isch:1" TargetMode="External"/><Relationship Id="rId29" Type="http://schemas.openxmlformats.org/officeDocument/2006/relationships/image" Target="../media/image36.png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6.jpeg"/><Relationship Id="rId11" Type="http://schemas.openxmlformats.org/officeDocument/2006/relationships/image" Target="../media/image21.png"/><Relationship Id="rId24" Type="http://schemas.openxmlformats.org/officeDocument/2006/relationships/image" Target="../media/image31.png"/><Relationship Id="rId32" Type="http://schemas.openxmlformats.org/officeDocument/2006/relationships/image" Target="../media/image39.jpeg"/><Relationship Id="rId37" Type="http://schemas.openxmlformats.org/officeDocument/2006/relationships/image" Target="../media/image44.jpeg"/><Relationship Id="rId5" Type="http://schemas.openxmlformats.org/officeDocument/2006/relationships/image" Target="../media/image15.png"/><Relationship Id="rId15" Type="http://schemas.openxmlformats.org/officeDocument/2006/relationships/image" Target="../media/image25.jpeg"/><Relationship Id="rId23" Type="http://schemas.openxmlformats.org/officeDocument/2006/relationships/image" Target="../media/image30.jpeg"/><Relationship Id="rId28" Type="http://schemas.openxmlformats.org/officeDocument/2006/relationships/image" Target="../media/image35.png"/><Relationship Id="rId36" Type="http://schemas.openxmlformats.org/officeDocument/2006/relationships/image" Target="../media/image43.png"/><Relationship Id="rId10" Type="http://schemas.openxmlformats.org/officeDocument/2006/relationships/image" Target="../media/image20.png"/><Relationship Id="rId19" Type="http://schemas.openxmlformats.org/officeDocument/2006/relationships/image" Target="../media/image14.png"/><Relationship Id="rId31" Type="http://schemas.openxmlformats.org/officeDocument/2006/relationships/image" Target="../media/image38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9.jpeg"/><Relationship Id="rId14" Type="http://schemas.openxmlformats.org/officeDocument/2006/relationships/image" Target="../media/image24.jpeg"/><Relationship Id="rId22" Type="http://schemas.openxmlformats.org/officeDocument/2006/relationships/image" Target="../media/image29.png"/><Relationship Id="rId27" Type="http://schemas.openxmlformats.org/officeDocument/2006/relationships/image" Target="../media/image34.jpeg"/><Relationship Id="rId30" Type="http://schemas.openxmlformats.org/officeDocument/2006/relationships/image" Target="../media/image37.jpeg"/><Relationship Id="rId35" Type="http://schemas.openxmlformats.org/officeDocument/2006/relationships/image" Target="../media/image42.gif"/><Relationship Id="rId8" Type="http://schemas.openxmlformats.org/officeDocument/2006/relationships/image" Target="../media/image18.jpeg"/><Relationship Id="rId3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4.jpeg"/><Relationship Id="rId18" Type="http://schemas.openxmlformats.org/officeDocument/2006/relationships/image" Target="../media/image59.png"/><Relationship Id="rId26" Type="http://schemas.openxmlformats.org/officeDocument/2006/relationships/image" Target="../media/image67.png"/><Relationship Id="rId39" Type="http://schemas.openxmlformats.org/officeDocument/2006/relationships/image" Target="../media/image7.png"/><Relationship Id="rId21" Type="http://schemas.openxmlformats.org/officeDocument/2006/relationships/image" Target="../media/image62.jpeg"/><Relationship Id="rId34" Type="http://schemas.openxmlformats.org/officeDocument/2006/relationships/image" Target="../media/image73.png"/><Relationship Id="rId7" Type="http://schemas.openxmlformats.org/officeDocument/2006/relationships/image" Target="../media/image48.png"/><Relationship Id="rId12" Type="http://schemas.openxmlformats.org/officeDocument/2006/relationships/image" Target="../media/image53.jpeg"/><Relationship Id="rId17" Type="http://schemas.openxmlformats.org/officeDocument/2006/relationships/image" Target="../media/image58.gif"/><Relationship Id="rId25" Type="http://schemas.openxmlformats.org/officeDocument/2006/relationships/image" Target="../media/image66.jpeg"/><Relationship Id="rId33" Type="http://schemas.openxmlformats.org/officeDocument/2006/relationships/image" Target="../media/image72.png"/><Relationship Id="rId38" Type="http://schemas.openxmlformats.org/officeDocument/2006/relationships/image" Target="../media/image77.png"/><Relationship Id="rId2" Type="http://schemas.openxmlformats.org/officeDocument/2006/relationships/vmlDrawing" Target="../drawings/vmlDrawing2.vml"/><Relationship Id="rId16" Type="http://schemas.openxmlformats.org/officeDocument/2006/relationships/image" Target="../media/image57.jpeg"/><Relationship Id="rId20" Type="http://schemas.openxmlformats.org/officeDocument/2006/relationships/image" Target="../media/image61.gif"/><Relationship Id="rId29" Type="http://schemas.openxmlformats.org/officeDocument/2006/relationships/image" Target="../media/image45.png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24" Type="http://schemas.openxmlformats.org/officeDocument/2006/relationships/image" Target="../media/image65.jpeg"/><Relationship Id="rId32" Type="http://schemas.openxmlformats.org/officeDocument/2006/relationships/image" Target="../media/image71.gif"/><Relationship Id="rId37" Type="http://schemas.openxmlformats.org/officeDocument/2006/relationships/image" Target="../media/image76.pn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23" Type="http://schemas.openxmlformats.org/officeDocument/2006/relationships/image" Target="../media/image64.jpeg"/><Relationship Id="rId28" Type="http://schemas.openxmlformats.org/officeDocument/2006/relationships/oleObject" Target="../embeddings/oleObject2.bin"/><Relationship Id="rId36" Type="http://schemas.openxmlformats.org/officeDocument/2006/relationships/image" Target="../media/image75.jpeg"/><Relationship Id="rId10" Type="http://schemas.openxmlformats.org/officeDocument/2006/relationships/image" Target="../media/image51.png"/><Relationship Id="rId19" Type="http://schemas.openxmlformats.org/officeDocument/2006/relationships/image" Target="../media/image60.png"/><Relationship Id="rId31" Type="http://schemas.openxmlformats.org/officeDocument/2006/relationships/image" Target="../media/image70.jpe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50.png"/><Relationship Id="rId14" Type="http://schemas.openxmlformats.org/officeDocument/2006/relationships/image" Target="../media/image55.jpeg"/><Relationship Id="rId22" Type="http://schemas.openxmlformats.org/officeDocument/2006/relationships/image" Target="../media/image63.jpeg"/><Relationship Id="rId27" Type="http://schemas.openxmlformats.org/officeDocument/2006/relationships/image" Target="../media/image68.png"/><Relationship Id="rId30" Type="http://schemas.openxmlformats.org/officeDocument/2006/relationships/image" Target="../media/image69.jpeg"/><Relationship Id="rId35" Type="http://schemas.openxmlformats.org/officeDocument/2006/relationships/image" Target="../media/image74.jpeg"/><Relationship Id="rId8" Type="http://schemas.openxmlformats.org/officeDocument/2006/relationships/image" Target="../media/image49.png"/><Relationship Id="rId3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da-DK" spc="70" dirty="0" smtClean="0">
                <a:latin typeface="Helvetica Narrow Bold Oblique" pitchFamily="34" charset="0"/>
              </a:rPr>
              <a:t>Primetime kommunikation </a:t>
            </a:r>
            <a:endParaRPr lang="da-DK" spc="70" dirty="0">
              <a:latin typeface="Helvetica Narrow Bold Oblique" pitchFamily="34" charset="0"/>
            </a:endParaRPr>
          </a:p>
        </p:txBody>
      </p:sp>
      <p:sp>
        <p:nvSpPr>
          <p:cNvPr id="14" name="Pladsholder til indhold 13"/>
          <p:cNvSpPr>
            <a:spLocks noGrp="1"/>
          </p:cNvSpPr>
          <p:nvPr>
            <p:ph idx="1"/>
          </p:nvPr>
        </p:nvSpPr>
        <p:spPr>
          <a:xfrm>
            <a:off x="1763688" y="1772816"/>
            <a:ext cx="5760000" cy="4167184"/>
          </a:xfrm>
        </p:spPr>
        <p:txBody>
          <a:bodyPr/>
          <a:lstStyle/>
          <a:p>
            <a:pPr>
              <a:buNone/>
            </a:pPr>
            <a:endParaRPr lang="da-DK" dirty="0" smtClean="0">
              <a:latin typeface="Helvetica Narrow Bold Oblique" pitchFamily="34" charset="0"/>
            </a:endParaRPr>
          </a:p>
          <a:p>
            <a:pPr>
              <a:buNone/>
            </a:pPr>
            <a:r>
              <a:rPr lang="en-US" sz="4400" dirty="0" smtClean="0">
                <a:latin typeface="Helvetica Narrow Bold Oblique" pitchFamily="34" charset="0"/>
              </a:rPr>
              <a:t>People</a:t>
            </a:r>
            <a:r>
              <a:rPr lang="da-DK" sz="4400" dirty="0" smtClean="0">
                <a:latin typeface="Helvetica Narrow Bold Oblique" pitchFamily="34" charset="0"/>
              </a:rPr>
              <a:t> </a:t>
            </a:r>
            <a:r>
              <a:rPr lang="da-DK" sz="4400" dirty="0" err="1" smtClean="0">
                <a:latin typeface="Helvetica Narrow Bold Oblique" pitchFamily="34" charset="0"/>
              </a:rPr>
              <a:t>are</a:t>
            </a:r>
            <a:r>
              <a:rPr lang="da-DK" sz="4400" dirty="0" smtClean="0">
                <a:latin typeface="Helvetica Narrow Bold Oblique" pitchFamily="34" charset="0"/>
              </a:rPr>
              <a:t> not idiots! </a:t>
            </a:r>
          </a:p>
          <a:p>
            <a:pPr>
              <a:buNone/>
            </a:pPr>
            <a:endParaRPr lang="da-DK" sz="4400" dirty="0" smtClean="0">
              <a:latin typeface="Helvetica Narrow Bold Oblique" pitchFamily="34" charset="0"/>
            </a:endParaRPr>
          </a:p>
          <a:p>
            <a:pPr>
              <a:buNone/>
            </a:pPr>
            <a:r>
              <a:rPr lang="da-DK" sz="4400" dirty="0" smtClean="0">
                <a:latin typeface="Helvetica Narrow Bold Oblique" pitchFamily="34" charset="0"/>
              </a:rPr>
              <a:t>- </a:t>
            </a:r>
            <a:r>
              <a:rPr lang="da-DK" sz="4400" dirty="0" err="1" smtClean="0">
                <a:latin typeface="Helvetica Narrow Bold Oblique" pitchFamily="34" charset="0"/>
              </a:rPr>
              <a:t>they</a:t>
            </a:r>
            <a:r>
              <a:rPr lang="da-DK" sz="4400" dirty="0" smtClean="0">
                <a:latin typeface="Helvetica Narrow Bold Oblique" pitchFamily="34" charset="0"/>
              </a:rPr>
              <a:t> </a:t>
            </a:r>
            <a:r>
              <a:rPr lang="da-DK" sz="4400" dirty="0" err="1" smtClean="0">
                <a:latin typeface="Helvetica Narrow Bold Oblique" pitchFamily="34" charset="0"/>
              </a:rPr>
              <a:t>are</a:t>
            </a:r>
            <a:r>
              <a:rPr lang="da-DK" sz="4400" dirty="0" smtClean="0">
                <a:latin typeface="Helvetica Narrow Bold Oblique" pitchFamily="34" charset="0"/>
              </a:rPr>
              <a:t> </a:t>
            </a:r>
            <a:r>
              <a:rPr lang="da-DK" sz="4400" dirty="0" err="1" smtClean="0">
                <a:latin typeface="Helvetica Narrow Bold Oblique" pitchFamily="34" charset="0"/>
              </a:rPr>
              <a:t>your</a:t>
            </a:r>
            <a:r>
              <a:rPr lang="da-DK" sz="4400" dirty="0" smtClean="0">
                <a:latin typeface="Helvetica Narrow Bold Oblique" pitchFamily="34" charset="0"/>
              </a:rPr>
              <a:t> </a:t>
            </a:r>
            <a:r>
              <a:rPr lang="da-DK" sz="4400" dirty="0" err="1" smtClean="0">
                <a:latin typeface="Helvetica Narrow Bold Oblique" pitchFamily="34" charset="0"/>
              </a:rPr>
              <a:t>customers</a:t>
            </a:r>
            <a:r>
              <a:rPr lang="da-DK" sz="4400" dirty="0" smtClean="0">
                <a:latin typeface="Helvetica Narrow Bold Oblique" pitchFamily="34" charset="0"/>
              </a:rPr>
              <a:t>!</a:t>
            </a:r>
          </a:p>
          <a:p>
            <a:pPr>
              <a:buNone/>
            </a:pPr>
            <a:endParaRPr lang="da-DK" dirty="0" smtClean="0">
              <a:latin typeface="Helvetica Narrow Bold Oblique" pitchFamily="34" charset="0"/>
            </a:endParaRPr>
          </a:p>
          <a:p>
            <a:pPr>
              <a:buNone/>
            </a:pPr>
            <a:endParaRPr lang="da-DK" dirty="0" smtClean="0">
              <a:latin typeface="Helvetica Narrow Bold Oblique" pitchFamily="34" charset="0"/>
            </a:endParaRPr>
          </a:p>
          <a:p>
            <a:pPr>
              <a:buNone/>
            </a:pPr>
            <a:endParaRPr lang="da-DK" dirty="0" smtClean="0">
              <a:latin typeface="Helvetica Narrow Bold Oblique" pitchFamily="34" charset="0"/>
            </a:endParaRPr>
          </a:p>
          <a:p>
            <a:pPr>
              <a:buNone/>
            </a:pPr>
            <a:endParaRPr lang="da-DK" dirty="0" smtClean="0">
              <a:latin typeface="Helvetica Narrow Bold Oblique" pitchFamily="34" charset="0"/>
            </a:endParaRPr>
          </a:p>
          <a:p>
            <a:pPr>
              <a:buNone/>
            </a:pPr>
            <a:r>
              <a:rPr lang="da-DK" dirty="0" smtClean="0">
                <a:latin typeface="Helvetica Narrow Bold Oblique" pitchFamily="34" charset="0"/>
              </a:rPr>
              <a:t>Finland, 10.02.2012</a:t>
            </a:r>
          </a:p>
          <a:p>
            <a:pPr>
              <a:buNone/>
            </a:pPr>
            <a:r>
              <a:rPr lang="da-DK" dirty="0" err="1" smtClean="0">
                <a:latin typeface="Helvetica Narrow Bold Oblique" pitchFamily="34" charset="0"/>
              </a:rPr>
              <a:t>Key</a:t>
            </a:r>
            <a:r>
              <a:rPr lang="da-DK" dirty="0" smtClean="0">
                <a:latin typeface="Helvetica Narrow Bold Oblique" pitchFamily="34" charset="0"/>
              </a:rPr>
              <a:t> note speaker Anna Thygesen,</a:t>
            </a:r>
          </a:p>
          <a:p>
            <a:pPr>
              <a:buNone/>
            </a:pPr>
            <a:r>
              <a:rPr lang="da-DK" dirty="0" err="1" smtClean="0">
                <a:latin typeface="Helvetica Narrow Bold Oblique" pitchFamily="34" charset="0"/>
              </a:rPr>
              <a:t>Director</a:t>
            </a:r>
            <a:r>
              <a:rPr lang="da-DK" dirty="0" smtClean="0">
                <a:latin typeface="Helvetica Narrow Bold Oblique" pitchFamily="34" charset="0"/>
              </a:rPr>
              <a:t> </a:t>
            </a:r>
            <a:r>
              <a:rPr lang="da-DK" dirty="0" err="1" smtClean="0">
                <a:latin typeface="Helvetica Narrow Bold Oblique" pitchFamily="34" charset="0"/>
              </a:rPr>
              <a:t>PrimeTime</a:t>
            </a:r>
            <a:r>
              <a:rPr lang="da-DK" dirty="0" smtClean="0">
                <a:latin typeface="Helvetica Narrow Bold Oblique" pitchFamily="34" charset="0"/>
              </a:rPr>
              <a:t> Kommunikation</a:t>
            </a:r>
            <a:endParaRPr lang="da-DK" dirty="0">
              <a:latin typeface="Helvetica Narrow Bold Oblique" pitchFamily="34" charset="0"/>
            </a:endParaRPr>
          </a:p>
        </p:txBody>
      </p:sp>
      <p:pic>
        <p:nvPicPr>
          <p:cNvPr id="15" name="Billede 14" descr="ServDes2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5877272"/>
            <a:ext cx="11430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0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 Narrow Bold Oblique" pitchFamily="34" charset="0"/>
              </a:rPr>
              <a:t>Hotel workshops</a:t>
            </a:r>
            <a:endParaRPr lang="en-US" dirty="0">
              <a:latin typeface="Helvetica Narrow Bold Oblique" pitchFamily="34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835696" y="980728"/>
            <a:ext cx="5760000" cy="4031968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latin typeface="Helvetica Narrow Bold Oblique" pitchFamily="34" charset="0"/>
              </a:rPr>
              <a:t>Learning by doing – </a:t>
            </a:r>
            <a:r>
              <a:rPr lang="en-US" sz="2800" dirty="0" err="1" smtClean="0">
                <a:latin typeface="Helvetica Narrow Bold Oblique" pitchFamily="34" charset="0"/>
              </a:rPr>
              <a:t>PrimeTime</a:t>
            </a:r>
            <a:r>
              <a:rPr lang="en-US" sz="2800" dirty="0" smtClean="0">
                <a:latin typeface="Helvetica Narrow Bold Oblique" pitchFamily="34" charset="0"/>
              </a:rPr>
              <a:t> service workshops in the hotel business</a:t>
            </a:r>
          </a:p>
          <a:p>
            <a:pPr marL="0" indent="0">
              <a:buNone/>
            </a:pPr>
            <a:endParaRPr lang="en-US" sz="2800" dirty="0" smtClean="0">
              <a:latin typeface="Helvetica Narrow Bold Oblique" pitchFamily="34" charset="0"/>
            </a:endParaRPr>
          </a:p>
          <a:p>
            <a:r>
              <a:rPr lang="en-US" dirty="0" smtClean="0">
                <a:latin typeface="Helvetica Narrow Bold Oblique" pitchFamily="34" charset="0"/>
              </a:rPr>
              <a:t>Research  - interview sessions with hotel guests</a:t>
            </a:r>
          </a:p>
          <a:p>
            <a:r>
              <a:rPr lang="en-US" dirty="0" smtClean="0">
                <a:latin typeface="Helvetica Narrow Bold Oblique" pitchFamily="34" charset="0"/>
              </a:rPr>
              <a:t>Business development - definition of customer needs</a:t>
            </a:r>
          </a:p>
          <a:p>
            <a:r>
              <a:rPr lang="en-US" dirty="0" smtClean="0">
                <a:latin typeface="Helvetica Narrow Bold Oblique" pitchFamily="34" charset="0"/>
              </a:rPr>
              <a:t>Production - meet customer needs </a:t>
            </a:r>
          </a:p>
          <a:p>
            <a:r>
              <a:rPr lang="en-US" dirty="0" smtClean="0">
                <a:latin typeface="Helvetica Narrow Bold Oblique" pitchFamily="34" charset="0"/>
              </a:rPr>
              <a:t>Evaluate and apply to own business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Billede 3" descr="ServDes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6019800"/>
            <a:ext cx="1143000" cy="649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 Narrow Bold Oblique" pitchFamily="34" charset="0"/>
              </a:rPr>
              <a:t>Service Profit chain</a:t>
            </a:r>
            <a:endParaRPr lang="en-US" dirty="0">
              <a:latin typeface="Helvetica Narrow Bold Oblique" pitchFamily="34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907704" y="764704"/>
            <a:ext cx="5760000" cy="43200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Customer loyalty drives profit and growth</a:t>
            </a:r>
          </a:p>
          <a:p>
            <a:r>
              <a:rPr lang="en-US" dirty="0" smtClean="0"/>
              <a:t>Customer satisfaction drives customer loyalty</a:t>
            </a:r>
          </a:p>
          <a:p>
            <a:r>
              <a:rPr lang="en-US" dirty="0" smtClean="0"/>
              <a:t>Value drives customer satisfaction</a:t>
            </a:r>
          </a:p>
          <a:p>
            <a:r>
              <a:rPr lang="en-US" dirty="0" smtClean="0"/>
              <a:t>Employee productivity drives value</a:t>
            </a:r>
          </a:p>
          <a:p>
            <a:r>
              <a:rPr lang="en-US" dirty="0" smtClean="0"/>
              <a:t>Employee loyalty drives productivity</a:t>
            </a:r>
          </a:p>
          <a:p>
            <a:r>
              <a:rPr lang="en-US" dirty="0" smtClean="0"/>
              <a:t>Employee satisfaction drives loyalty</a:t>
            </a:r>
          </a:p>
          <a:p>
            <a:r>
              <a:rPr lang="en-US" dirty="0" smtClean="0"/>
              <a:t>Internal quality drives employee satisfaction</a:t>
            </a:r>
          </a:p>
          <a:p>
            <a:endParaRPr lang="en-US" dirty="0"/>
          </a:p>
        </p:txBody>
      </p:sp>
      <p:pic>
        <p:nvPicPr>
          <p:cNvPr id="6" name="Billede 5" descr="ServDes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6019800"/>
            <a:ext cx="1143000" cy="649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 Narrow Bold Oblique" pitchFamily="34" charset="0"/>
              </a:rPr>
              <a:t>How successful are you?</a:t>
            </a:r>
            <a:endParaRPr lang="en-US" dirty="0">
              <a:latin typeface="Helvetica Narrow Bold Oblique" pitchFamily="34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Helvetica Narrow Bold Oblique" pitchFamily="34" charset="0"/>
              </a:rPr>
              <a:t>Your ability to listen to your </a:t>
            </a:r>
            <a:r>
              <a:rPr lang="en-US" sz="2800" b="1" dirty="0" smtClean="0">
                <a:latin typeface="Helvetica Narrow Bold Oblique" pitchFamily="34" charset="0"/>
              </a:rPr>
              <a:t>customers </a:t>
            </a:r>
            <a:r>
              <a:rPr lang="en-US" sz="2800" dirty="0" smtClean="0">
                <a:latin typeface="Helvetica Narrow Bold Oblique" pitchFamily="34" charset="0"/>
              </a:rPr>
              <a:t>and what they tell you about their life and secondary how your product fits into that!</a:t>
            </a:r>
          </a:p>
          <a:p>
            <a:endParaRPr lang="en-US" sz="2800" dirty="0" smtClean="0">
              <a:latin typeface="Helvetica Narrow Bold Oblique" pitchFamily="34" charset="0"/>
            </a:endParaRPr>
          </a:p>
          <a:p>
            <a:r>
              <a:rPr lang="en-US" sz="2800" dirty="0" smtClean="0">
                <a:latin typeface="Helvetica Narrow Bold Oblique" pitchFamily="34" charset="0"/>
              </a:rPr>
              <a:t>Your ability to look at your </a:t>
            </a:r>
            <a:r>
              <a:rPr lang="en-US" sz="2800" b="1" dirty="0" smtClean="0">
                <a:latin typeface="Helvetica Narrow Bold Oblique" pitchFamily="34" charset="0"/>
              </a:rPr>
              <a:t>product,</a:t>
            </a:r>
            <a:r>
              <a:rPr lang="en-US" sz="2800" dirty="0" smtClean="0">
                <a:latin typeface="Helvetica Narrow Bold Oblique" pitchFamily="34" charset="0"/>
              </a:rPr>
              <a:t> your </a:t>
            </a:r>
            <a:r>
              <a:rPr lang="en-US" sz="2800" b="1" dirty="0" smtClean="0">
                <a:latin typeface="Helvetica Narrow Bold Oblique" pitchFamily="34" charset="0"/>
              </a:rPr>
              <a:t>company</a:t>
            </a:r>
            <a:r>
              <a:rPr lang="en-US" sz="2800" dirty="0" smtClean="0">
                <a:latin typeface="Helvetica Narrow Bold Oblique" pitchFamily="34" charset="0"/>
              </a:rPr>
              <a:t> and your </a:t>
            </a:r>
            <a:r>
              <a:rPr lang="en-US" sz="2800" b="1" dirty="0" smtClean="0">
                <a:latin typeface="Helvetica Narrow Bold Oblique" pitchFamily="34" charset="0"/>
              </a:rPr>
              <a:t>brand </a:t>
            </a:r>
            <a:r>
              <a:rPr lang="en-US" sz="2800" dirty="0" smtClean="0">
                <a:latin typeface="Helvetica Narrow Bold Oblique" pitchFamily="34" charset="0"/>
              </a:rPr>
              <a:t>with the </a:t>
            </a:r>
            <a:r>
              <a:rPr lang="en-US" sz="2800" b="1" dirty="0" smtClean="0">
                <a:latin typeface="Helvetica Narrow Bold Oblique" pitchFamily="34" charset="0"/>
              </a:rPr>
              <a:t>customer’s </a:t>
            </a:r>
            <a:r>
              <a:rPr lang="en-US" sz="2800" dirty="0" smtClean="0">
                <a:latin typeface="Helvetica Narrow Bold Oblique" pitchFamily="34" charset="0"/>
              </a:rPr>
              <a:t>eyes!</a:t>
            </a:r>
          </a:p>
          <a:p>
            <a:endParaRPr lang="en-US" sz="2800" dirty="0" smtClean="0">
              <a:latin typeface="Helvetica Narrow Bold Oblique" pitchFamily="34" charset="0"/>
            </a:endParaRPr>
          </a:p>
          <a:p>
            <a:r>
              <a:rPr lang="en-US" sz="2800" dirty="0" smtClean="0">
                <a:latin typeface="Helvetica Narrow Bold Oblique" pitchFamily="34" charset="0"/>
              </a:rPr>
              <a:t>Your ability to look at yourself as a whole where all parts of your brand is worth the </a:t>
            </a:r>
            <a:r>
              <a:rPr lang="en-US" sz="2800" b="1" dirty="0" smtClean="0">
                <a:latin typeface="Helvetica Narrow Bold Oblique" pitchFamily="34" charset="0"/>
              </a:rPr>
              <a:t>customer’s</a:t>
            </a:r>
            <a:r>
              <a:rPr lang="en-US" sz="2800" dirty="0" smtClean="0">
                <a:latin typeface="Helvetica Narrow Bold Oblique" pitchFamily="34" charset="0"/>
              </a:rPr>
              <a:t> money!</a:t>
            </a:r>
            <a:endParaRPr lang="en-US" sz="2800" dirty="0">
              <a:latin typeface="Helvetica Narrow Bold Oblique" pitchFamily="34" charset="0"/>
            </a:endParaRPr>
          </a:p>
        </p:txBody>
      </p:sp>
      <p:pic>
        <p:nvPicPr>
          <p:cNvPr id="4" name="Billede 3" descr="ServDes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6019800"/>
            <a:ext cx="1143000" cy="649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 Narrow Bold Oblique" pitchFamily="34" charset="0"/>
              </a:rPr>
              <a:t>Customer needs</a:t>
            </a:r>
            <a:endParaRPr lang="en-US" dirty="0">
              <a:latin typeface="Helvetica Narrow Bold Oblique" pitchFamily="34" charset="0"/>
            </a:endParaRPr>
          </a:p>
        </p:txBody>
      </p:sp>
      <p:pic>
        <p:nvPicPr>
          <p:cNvPr id="4" name="Content Placeholder 3" descr="Dutch Boy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993785" y="1619250"/>
            <a:ext cx="3372330" cy="4321175"/>
          </a:xfrm>
          <a:effectLst>
            <a:outerShdw dist="76199" dir="2700000" algn="ctr" rotWithShape="0">
              <a:srgbClr val="808080"/>
            </a:outerShdw>
          </a:effectLst>
        </p:spPr>
      </p:pic>
      <p:pic>
        <p:nvPicPr>
          <p:cNvPr id="5" name="Billede 4" descr="ServDes2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6019800"/>
            <a:ext cx="1143000" cy="649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 Narrow Bold Oblique" pitchFamily="34" charset="0"/>
              </a:rPr>
              <a:t>Customer needs </a:t>
            </a:r>
            <a:endParaRPr lang="en-US" dirty="0">
              <a:latin typeface="Helvetica Narrow Bold Oblique" pitchFamily="34" charset="0"/>
            </a:endParaRPr>
          </a:p>
        </p:txBody>
      </p:sp>
      <p:pic>
        <p:nvPicPr>
          <p:cNvPr id="8" name="Pladsholder til indhold 7" descr="Vbutik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2204864"/>
            <a:ext cx="3438144" cy="2578608"/>
          </a:xfrm>
        </p:spPr>
      </p:pic>
      <p:pic>
        <p:nvPicPr>
          <p:cNvPr id="9" name="Picture 9" descr="Vilebrequin_tahitianflower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3212976"/>
            <a:ext cx="3456384" cy="285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Billede 9" descr="ServDes2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6019800"/>
            <a:ext cx="1143000" cy="649560"/>
          </a:xfrm>
          <a:prstGeom prst="rect">
            <a:avLst/>
          </a:prstGeom>
        </p:spPr>
      </p:pic>
      <p:pic>
        <p:nvPicPr>
          <p:cNvPr id="12" name="Billede 11" descr="Vlog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16016" y="908720"/>
            <a:ext cx="2857500" cy="144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26"/>
          <p:cNvSpPr>
            <a:spLocks noChangeArrowheads="1"/>
          </p:cNvSpPr>
          <p:nvPr/>
        </p:nvSpPr>
        <p:spPr bwMode="auto">
          <a:xfrm>
            <a:off x="2743200" y="2133600"/>
            <a:ext cx="1920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1987" name="Rectangle 1027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81200"/>
            <a:ext cx="8458200" cy="4114800"/>
          </a:xfrm>
        </p:spPr>
        <p:txBody>
          <a:bodyPr/>
          <a:lstStyle/>
          <a:p>
            <a:pPr algn="r" eaLnBrk="1" hangingPunct="1">
              <a:lnSpc>
                <a:spcPct val="90000"/>
              </a:lnSpc>
              <a:buFont typeface="Times" pitchFamily="-128" charset="0"/>
              <a:buNone/>
            </a:pPr>
            <a:endParaRPr lang="en-US" sz="2800" smtClean="0"/>
          </a:p>
          <a:p>
            <a:pPr eaLnBrk="1" hangingPunct="1">
              <a:lnSpc>
                <a:spcPct val="90000"/>
              </a:lnSpc>
              <a:buFont typeface="Times" pitchFamily="-128" charset="0"/>
              <a:buChar char="•"/>
            </a:pPr>
            <a:endParaRPr lang="en-US" sz="2800" smtClean="0"/>
          </a:p>
          <a:p>
            <a:pPr eaLnBrk="1" hangingPunct="1">
              <a:lnSpc>
                <a:spcPct val="90000"/>
              </a:lnSpc>
              <a:buFont typeface="Times" pitchFamily="-128" charset="0"/>
              <a:buChar char="•"/>
            </a:pPr>
            <a:endParaRPr lang="en-US" sz="2800" smtClean="0"/>
          </a:p>
          <a:p>
            <a:pPr eaLnBrk="1" hangingPunct="1">
              <a:lnSpc>
                <a:spcPct val="90000"/>
              </a:lnSpc>
              <a:buFont typeface="Times" pitchFamily="-128" charset="0"/>
              <a:buChar char="•"/>
            </a:pPr>
            <a:endParaRPr lang="en-US" sz="2800" smtClean="0"/>
          </a:p>
          <a:p>
            <a:pPr eaLnBrk="1" hangingPunct="1">
              <a:lnSpc>
                <a:spcPct val="90000"/>
              </a:lnSpc>
              <a:buFont typeface="Times" pitchFamily="-128" charset="0"/>
              <a:buChar char="•"/>
            </a:pPr>
            <a:endParaRPr lang="en-US" sz="2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3600" smtClean="0">
              <a:solidFill>
                <a:schemeClr val="tx2"/>
              </a:solidFill>
            </a:endParaRPr>
          </a:p>
          <a:p>
            <a:pPr algn="r" eaLnBrk="1" hangingPunct="1">
              <a:lnSpc>
                <a:spcPct val="90000"/>
              </a:lnSpc>
              <a:buFontTx/>
              <a:buNone/>
            </a:pPr>
            <a:endParaRPr lang="en-US" sz="2200" smtClean="0">
              <a:solidFill>
                <a:schemeClr val="tx2"/>
              </a:solidFill>
            </a:endParaRPr>
          </a:p>
          <a:p>
            <a:pPr algn="r" eaLnBrk="1" hangingPunct="1">
              <a:lnSpc>
                <a:spcPct val="90000"/>
              </a:lnSpc>
              <a:buFontTx/>
              <a:buNone/>
            </a:pPr>
            <a:endParaRPr lang="en-US" sz="360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smtClean="0"/>
          </a:p>
          <a:p>
            <a:pPr eaLnBrk="1" hangingPunct="1">
              <a:lnSpc>
                <a:spcPct val="90000"/>
              </a:lnSpc>
            </a:pPr>
            <a:endParaRPr lang="en-US" sz="3100" smtClean="0">
              <a:solidFill>
                <a:schemeClr val="tx2"/>
              </a:solidFill>
            </a:endParaRPr>
          </a:p>
        </p:txBody>
      </p:sp>
      <p:sp>
        <p:nvSpPr>
          <p:cNvPr id="41988" name="Rectangle 1028"/>
          <p:cNvSpPr>
            <a:spLocks noChangeArrowheads="1"/>
          </p:cNvSpPr>
          <p:nvPr/>
        </p:nvSpPr>
        <p:spPr bwMode="auto">
          <a:xfrm>
            <a:off x="4483100" y="2555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Arial" charset="0"/>
            </a:endParaRPr>
          </a:p>
        </p:txBody>
      </p:sp>
      <p:pic>
        <p:nvPicPr>
          <p:cNvPr id="41989" name="Picture 1030" descr="BillVilVilebrequ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077072" y="-3195736"/>
            <a:ext cx="18464213" cy="132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743200" y="2133600"/>
            <a:ext cx="1920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0484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r" eaLnBrk="1" hangingPunct="1">
              <a:lnSpc>
                <a:spcPct val="90000"/>
              </a:lnSpc>
              <a:buFont typeface="Times" pitchFamily="-128" charset="0"/>
              <a:buNone/>
            </a:pPr>
            <a:endParaRPr lang="en-US" sz="22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a-DK" sz="28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a-DK" sz="2800" dirty="0" smtClean="0">
                <a:latin typeface="Verdana" pitchFamily="34" charset="0"/>
              </a:rPr>
              <a:t>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a-DK" sz="2800" dirty="0" smtClean="0">
              <a:latin typeface="Verdana" pitchFamily="34" charset="0"/>
            </a:endParaRPr>
          </a:p>
          <a:p>
            <a:pPr algn="r" eaLnBrk="1" hangingPunct="1">
              <a:lnSpc>
                <a:spcPct val="90000"/>
              </a:lnSpc>
              <a:buFont typeface="Times" pitchFamily="-128" charset="0"/>
              <a:buNone/>
            </a:pPr>
            <a:endParaRPr lang="en-US" sz="2200" dirty="0" smtClean="0"/>
          </a:p>
          <a:p>
            <a:pPr algn="r" eaLnBrk="1" hangingPunct="1">
              <a:lnSpc>
                <a:spcPct val="90000"/>
              </a:lnSpc>
              <a:buFont typeface="Times" pitchFamily="-128" charset="0"/>
              <a:buNone/>
            </a:pPr>
            <a:endParaRPr lang="en-US" sz="2200" dirty="0" smtClean="0"/>
          </a:p>
          <a:p>
            <a:pPr algn="r" eaLnBrk="1" hangingPunct="1">
              <a:lnSpc>
                <a:spcPct val="90000"/>
              </a:lnSpc>
              <a:buFont typeface="Times" pitchFamily="-128" charset="0"/>
              <a:buNone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Font typeface="Times" pitchFamily="-128" charset="0"/>
              <a:buChar char="•"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Font typeface="Times" pitchFamily="-128" charset="0"/>
              <a:buChar char="•"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Font typeface="Times" pitchFamily="-128" charset="0"/>
              <a:buChar char="•"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Font typeface="Times" pitchFamily="-128" charset="0"/>
              <a:buChar char="•"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3600" dirty="0" smtClean="0">
              <a:solidFill>
                <a:schemeClr val="tx2"/>
              </a:solidFill>
            </a:endParaRPr>
          </a:p>
          <a:p>
            <a:pPr algn="r" eaLnBrk="1" hangingPunct="1">
              <a:lnSpc>
                <a:spcPct val="90000"/>
              </a:lnSpc>
              <a:buFontTx/>
              <a:buNone/>
            </a:pPr>
            <a:endParaRPr lang="en-US" sz="2200" dirty="0" smtClean="0">
              <a:solidFill>
                <a:schemeClr val="tx2"/>
              </a:solidFill>
            </a:endParaRPr>
          </a:p>
          <a:p>
            <a:pPr algn="r" eaLnBrk="1" hangingPunct="1">
              <a:lnSpc>
                <a:spcPct val="90000"/>
              </a:lnSpc>
              <a:buFontTx/>
              <a:buNone/>
            </a:pPr>
            <a:endParaRPr lang="en-US" sz="36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endParaRPr lang="en-US" sz="3100" dirty="0" smtClean="0">
              <a:solidFill>
                <a:schemeClr val="tx2"/>
              </a:solidFill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683568" y="980728"/>
            <a:ext cx="799288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000" dirty="0" smtClean="0">
              <a:latin typeface="Helvetica Narrow Bold Oblique" pitchFamily="34" charset="0"/>
            </a:endParaRPr>
          </a:p>
          <a:p>
            <a:r>
              <a:rPr lang="en-US" sz="2800" dirty="0" smtClean="0">
                <a:latin typeface="Helvetica Narrow Bold Oblique" pitchFamily="34" charset="0"/>
              </a:rPr>
              <a:t>Your products alone - don’t catch your customers attention!</a:t>
            </a:r>
          </a:p>
          <a:p>
            <a:endParaRPr lang="en-US" sz="2800" dirty="0" smtClean="0">
              <a:latin typeface="Helvetica Narrow Bold Oblique" pitchFamily="34" charset="0"/>
            </a:endParaRPr>
          </a:p>
          <a:p>
            <a:r>
              <a:rPr lang="en-US" sz="2800" dirty="0" smtClean="0">
                <a:latin typeface="Helvetica Narrow Bold Oblique" pitchFamily="34" charset="0"/>
              </a:rPr>
              <a:t>The customers get caught by your products ability to cover a need in their life - right now!</a:t>
            </a:r>
          </a:p>
          <a:p>
            <a:endParaRPr lang="en-US" sz="2800" dirty="0" smtClean="0">
              <a:latin typeface="Helvetica Narrow Bold Oblique" pitchFamily="34" charset="0"/>
            </a:endParaRPr>
          </a:p>
          <a:p>
            <a:r>
              <a:rPr lang="en-US" sz="2800" dirty="0" smtClean="0">
                <a:latin typeface="Helvetica Narrow Bold Oblique" pitchFamily="34" charset="0"/>
              </a:rPr>
              <a:t> - show your customers that context and they will like you (and buy from you)</a:t>
            </a:r>
          </a:p>
          <a:p>
            <a:endParaRPr lang="en-US" sz="4000" dirty="0">
              <a:latin typeface="Helvetica Narrow Bold Oblique" pitchFamily="34" charset="0"/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 Narrow Bold Oblique" pitchFamily="34" charset="0"/>
              </a:rPr>
              <a:t>Customer needs – your market!</a:t>
            </a:r>
            <a:endParaRPr lang="en-US" dirty="0">
              <a:latin typeface="Helvetica Narrow Bold Oblique" pitchFamily="34" charset="0"/>
            </a:endParaRPr>
          </a:p>
        </p:txBody>
      </p:sp>
      <p:pic>
        <p:nvPicPr>
          <p:cNvPr id="7" name="Billede 6" descr="ServDes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6019800"/>
            <a:ext cx="1143000" cy="649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743200" y="2133600"/>
            <a:ext cx="1920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0484" name="Rectangle 4"/>
          <p:cNvSpPr>
            <a:spLocks noGrp="1" noChangeArrowheads="1"/>
          </p:cNvSpPr>
          <p:nvPr>
            <p:ph idx="1"/>
          </p:nvPr>
        </p:nvSpPr>
        <p:spPr>
          <a:xfrm>
            <a:off x="1763688" y="1628800"/>
            <a:ext cx="5760000" cy="43200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Times" pitchFamily="-128" charset="0"/>
              <a:buNone/>
            </a:pPr>
            <a:r>
              <a:rPr lang="en-US" sz="2800" dirty="0" smtClean="0">
                <a:latin typeface="Helvetica Narrow Bold Oblique" pitchFamily="34" charset="0"/>
              </a:rPr>
              <a:t>You have to earn a place in your customers life!</a:t>
            </a:r>
          </a:p>
          <a:p>
            <a:pPr eaLnBrk="1" hangingPunct="1">
              <a:lnSpc>
                <a:spcPct val="90000"/>
              </a:lnSpc>
              <a:buFont typeface="Times" pitchFamily="-128" charset="0"/>
              <a:buNone/>
            </a:pPr>
            <a:endParaRPr lang="en-US" sz="2800" dirty="0" smtClean="0">
              <a:latin typeface="Helvetica Narrow Bold Oblique" pitchFamily="34" charset="0"/>
            </a:endParaRPr>
          </a:p>
          <a:p>
            <a:pPr eaLnBrk="1" hangingPunct="1">
              <a:lnSpc>
                <a:spcPct val="90000"/>
              </a:lnSpc>
              <a:buFont typeface="Times" pitchFamily="-128" charset="0"/>
              <a:buNone/>
            </a:pPr>
            <a:r>
              <a:rPr lang="en-US" sz="2800" dirty="0" smtClean="0">
                <a:latin typeface="Helvetica Narrow Bold Oblique" pitchFamily="34" charset="0"/>
              </a:rPr>
              <a:t>Not the other way around!</a:t>
            </a:r>
          </a:p>
          <a:p>
            <a:pPr eaLnBrk="1" hangingPunct="1">
              <a:lnSpc>
                <a:spcPct val="90000"/>
              </a:lnSpc>
              <a:buFont typeface="Times" pitchFamily="-128" charset="0"/>
              <a:buNone/>
            </a:pPr>
            <a:endParaRPr lang="en-US" sz="2800" dirty="0" smtClean="0">
              <a:latin typeface="Helvetica Narrow Bold Oblique" pitchFamily="34" charset="0"/>
            </a:endParaRPr>
          </a:p>
          <a:p>
            <a:pPr marL="0" indent="0" eaLnBrk="1" hangingPunct="1">
              <a:lnSpc>
                <a:spcPct val="90000"/>
              </a:lnSpc>
              <a:buFont typeface="Times" pitchFamily="-128" charset="0"/>
              <a:buNone/>
            </a:pPr>
            <a:r>
              <a:rPr lang="en-US" sz="2800" dirty="0" smtClean="0">
                <a:latin typeface="Helvetica Narrow Bold Oblique" pitchFamily="34" charset="0"/>
              </a:rPr>
              <a:t>The customer does not have to earn a place in your life!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a-DK" sz="28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a-DK" sz="2800" dirty="0" smtClean="0">
                <a:latin typeface="Verdana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a-DK" sz="2800" dirty="0" smtClean="0">
              <a:latin typeface="Verdana" pitchFamily="34" charset="0"/>
            </a:endParaRPr>
          </a:p>
          <a:p>
            <a:pPr algn="r" eaLnBrk="1" hangingPunct="1">
              <a:lnSpc>
                <a:spcPct val="90000"/>
              </a:lnSpc>
              <a:buFont typeface="Times" pitchFamily="-128" charset="0"/>
              <a:buNone/>
            </a:pPr>
            <a:endParaRPr lang="en-US" sz="2200" dirty="0" smtClean="0"/>
          </a:p>
          <a:p>
            <a:pPr algn="r" eaLnBrk="1" hangingPunct="1">
              <a:lnSpc>
                <a:spcPct val="90000"/>
              </a:lnSpc>
              <a:buFont typeface="Times" pitchFamily="-128" charset="0"/>
              <a:buNone/>
            </a:pPr>
            <a:endParaRPr lang="en-US" sz="2200" dirty="0" smtClean="0"/>
          </a:p>
          <a:p>
            <a:pPr algn="r" eaLnBrk="1" hangingPunct="1">
              <a:lnSpc>
                <a:spcPct val="90000"/>
              </a:lnSpc>
              <a:buFont typeface="Times" pitchFamily="-128" charset="0"/>
              <a:buNone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Font typeface="Times" pitchFamily="-128" charset="0"/>
              <a:buChar char="•"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Font typeface="Times" pitchFamily="-128" charset="0"/>
              <a:buChar char="•"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Font typeface="Times" pitchFamily="-128" charset="0"/>
              <a:buChar char="•"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Font typeface="Times" pitchFamily="-128" charset="0"/>
              <a:buChar char="•"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3600" dirty="0" smtClean="0">
              <a:solidFill>
                <a:schemeClr val="tx2"/>
              </a:solidFill>
            </a:endParaRPr>
          </a:p>
          <a:p>
            <a:pPr algn="r" eaLnBrk="1" hangingPunct="1">
              <a:lnSpc>
                <a:spcPct val="90000"/>
              </a:lnSpc>
              <a:buFontTx/>
              <a:buNone/>
            </a:pPr>
            <a:endParaRPr lang="en-US" sz="2200" dirty="0" smtClean="0">
              <a:solidFill>
                <a:schemeClr val="tx2"/>
              </a:solidFill>
            </a:endParaRPr>
          </a:p>
          <a:p>
            <a:pPr algn="r" eaLnBrk="1" hangingPunct="1">
              <a:lnSpc>
                <a:spcPct val="90000"/>
              </a:lnSpc>
              <a:buFontTx/>
              <a:buNone/>
            </a:pPr>
            <a:endParaRPr lang="en-US" sz="36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endParaRPr lang="en-US" sz="3100" dirty="0" smtClean="0">
              <a:solidFill>
                <a:schemeClr val="tx2"/>
              </a:solidFill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683568" y="980728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000" dirty="0">
              <a:latin typeface="Helvetica Narrow Bold Oblique" pitchFamily="34" charset="0"/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 Narrow Bold Oblique" pitchFamily="34" charset="0"/>
              </a:rPr>
              <a:t>Nice to know about customers</a:t>
            </a:r>
            <a:endParaRPr lang="en-US" dirty="0">
              <a:latin typeface="Helvetica Narrow Bold Oblique" pitchFamily="34" charset="0"/>
            </a:endParaRPr>
          </a:p>
        </p:txBody>
      </p:sp>
      <p:pic>
        <p:nvPicPr>
          <p:cNvPr id="7" name="Billede 6" descr="ServDes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6019800"/>
            <a:ext cx="1143000" cy="649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743200" y="2133600"/>
            <a:ext cx="1920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0484" name="Rectangle 4"/>
          <p:cNvSpPr>
            <a:spLocks noGrp="1" noChangeArrowheads="1"/>
          </p:cNvSpPr>
          <p:nvPr>
            <p:ph idx="1"/>
          </p:nvPr>
        </p:nvSpPr>
        <p:spPr>
          <a:xfrm>
            <a:off x="1763688" y="1628800"/>
            <a:ext cx="5760000" cy="43200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da-DK" sz="4000" dirty="0" err="1" smtClean="0">
                <a:latin typeface="Helvetica Narrow Bold Oblique" pitchFamily="34" charset="0"/>
              </a:rPr>
              <a:t>Your</a:t>
            </a:r>
            <a:r>
              <a:rPr lang="da-DK" sz="4000" dirty="0" smtClean="0">
                <a:latin typeface="Helvetica Narrow Bold Oblique" pitchFamily="34" charset="0"/>
              </a:rPr>
              <a:t> </a:t>
            </a:r>
            <a:r>
              <a:rPr lang="da-DK" sz="4000" dirty="0" err="1" smtClean="0">
                <a:latin typeface="Helvetica Narrow Bold Oblique" pitchFamily="34" charset="0"/>
              </a:rPr>
              <a:t>customers</a:t>
            </a:r>
            <a:r>
              <a:rPr lang="da-DK" sz="4000" dirty="0" smtClean="0">
                <a:latin typeface="Helvetica Narrow Bold Oblique" pitchFamily="34" charset="0"/>
              </a:rPr>
              <a:t> </a:t>
            </a:r>
            <a:r>
              <a:rPr lang="da-DK" sz="4000" dirty="0" err="1" smtClean="0">
                <a:latin typeface="Helvetica Narrow Bold Oblique" pitchFamily="34" charset="0"/>
              </a:rPr>
              <a:t>will</a:t>
            </a:r>
            <a:r>
              <a:rPr lang="da-DK" sz="4000" dirty="0" smtClean="0">
                <a:latin typeface="Helvetica Narrow Bold Oblique" pitchFamily="34" charset="0"/>
              </a:rPr>
              <a:t> </a:t>
            </a:r>
            <a:r>
              <a:rPr lang="da-DK" sz="4000" dirty="0" err="1" smtClean="0">
                <a:latin typeface="Helvetica Narrow Bold Oblique" pitchFamily="34" charset="0"/>
              </a:rPr>
              <a:t>tell</a:t>
            </a:r>
            <a:r>
              <a:rPr lang="da-DK" sz="4000" dirty="0" smtClean="0">
                <a:latin typeface="Helvetica Narrow Bold Oblique" pitchFamily="34" charset="0"/>
              </a:rPr>
              <a:t> </a:t>
            </a:r>
            <a:r>
              <a:rPr lang="da-DK" sz="4000" dirty="0" err="1" smtClean="0">
                <a:latin typeface="Helvetica Narrow Bold Oblique" pitchFamily="34" charset="0"/>
              </a:rPr>
              <a:t>you</a:t>
            </a:r>
            <a:r>
              <a:rPr lang="da-DK" sz="4000" dirty="0" smtClean="0">
                <a:latin typeface="Helvetica Narrow Bold Oblique" pitchFamily="34" charset="0"/>
              </a:rPr>
              <a:t> </a:t>
            </a:r>
            <a:r>
              <a:rPr lang="da-DK" sz="4000" dirty="0" err="1" smtClean="0">
                <a:latin typeface="Helvetica Narrow Bold Oblique" pitchFamily="34" charset="0"/>
              </a:rPr>
              <a:t>exactly</a:t>
            </a:r>
            <a:r>
              <a:rPr lang="da-DK" sz="4000" dirty="0" smtClean="0">
                <a:latin typeface="Helvetica Narrow Bold Oblique" pitchFamily="34" charset="0"/>
              </a:rPr>
              <a:t> </a:t>
            </a:r>
            <a:r>
              <a:rPr lang="da-DK" sz="4000" dirty="0" err="1" smtClean="0">
                <a:latin typeface="Helvetica Narrow Bold Oblique" pitchFamily="34" charset="0"/>
              </a:rPr>
              <a:t>what</a:t>
            </a:r>
            <a:r>
              <a:rPr lang="da-DK" sz="4000" dirty="0" smtClean="0">
                <a:latin typeface="Helvetica Narrow Bold Oblique" pitchFamily="34" charset="0"/>
              </a:rPr>
              <a:t> </a:t>
            </a:r>
            <a:r>
              <a:rPr lang="da-DK" sz="4000" dirty="0" err="1" smtClean="0">
                <a:latin typeface="Helvetica Narrow Bold Oblique" pitchFamily="34" charset="0"/>
              </a:rPr>
              <a:t>they</a:t>
            </a:r>
            <a:r>
              <a:rPr lang="da-DK" sz="4000" dirty="0" smtClean="0">
                <a:latin typeface="Helvetica Narrow Bold Oblique" pitchFamily="34" charset="0"/>
              </a:rPr>
              <a:t> </a:t>
            </a:r>
            <a:r>
              <a:rPr lang="da-DK" sz="4000" dirty="0" err="1" smtClean="0">
                <a:latin typeface="Helvetica Narrow Bold Oblique" pitchFamily="34" charset="0"/>
              </a:rPr>
              <a:t>need</a:t>
            </a:r>
            <a:r>
              <a:rPr lang="da-DK" sz="4000" dirty="0" smtClean="0">
                <a:latin typeface="Helvetica Narrow Bold Oblique" pitchFamily="34" charset="0"/>
              </a:rPr>
              <a:t> –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a-DK" sz="4000" dirty="0" smtClean="0">
              <a:latin typeface="Helvetica Narrow Bold Oblique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a-DK" sz="4000" dirty="0" smtClean="0">
                <a:latin typeface="Helvetica Narrow Bold Oblique" pitchFamily="34" charset="0"/>
              </a:rPr>
              <a:t>If </a:t>
            </a:r>
            <a:r>
              <a:rPr lang="da-DK" sz="4000" dirty="0" err="1" smtClean="0">
                <a:latin typeface="Helvetica Narrow Bold Oblique" pitchFamily="34" charset="0"/>
              </a:rPr>
              <a:t>you</a:t>
            </a:r>
            <a:r>
              <a:rPr lang="da-DK" sz="4000" dirty="0" smtClean="0">
                <a:latin typeface="Helvetica Narrow Bold Oblique" pitchFamily="34" charset="0"/>
              </a:rPr>
              <a:t> listen!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a-DK" sz="4000" dirty="0" smtClean="0">
              <a:latin typeface="Helvetica Narrow Bold Oblique" pitchFamily="34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da-DK" sz="4000" dirty="0" err="1" smtClean="0">
                <a:latin typeface="Helvetica Narrow Bold Oblique" pitchFamily="34" charset="0"/>
              </a:rPr>
              <a:t>Thank</a:t>
            </a:r>
            <a:r>
              <a:rPr lang="da-DK" sz="4000" dirty="0" smtClean="0">
                <a:latin typeface="Helvetica Narrow Bold Oblique" pitchFamily="34" charset="0"/>
              </a:rPr>
              <a:t> </a:t>
            </a:r>
            <a:r>
              <a:rPr lang="da-DK" sz="4000" dirty="0" err="1" smtClean="0">
                <a:latin typeface="Helvetica Narrow Bold Oblique" pitchFamily="34" charset="0"/>
              </a:rPr>
              <a:t>you</a:t>
            </a:r>
            <a:r>
              <a:rPr lang="da-DK" sz="4000" dirty="0" smtClean="0">
                <a:latin typeface="Helvetica Narrow Bold Oblique" pitchFamily="34" charset="0"/>
              </a:rPr>
              <a:t>!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a-DK" sz="2800" dirty="0" smtClean="0">
              <a:latin typeface="Verdana" pitchFamily="34" charset="0"/>
            </a:endParaRPr>
          </a:p>
          <a:p>
            <a:pPr algn="r" eaLnBrk="1" hangingPunct="1">
              <a:lnSpc>
                <a:spcPct val="90000"/>
              </a:lnSpc>
              <a:buFont typeface="Times" pitchFamily="-128" charset="0"/>
              <a:buNone/>
            </a:pPr>
            <a:endParaRPr lang="en-US" sz="2200" dirty="0" smtClean="0"/>
          </a:p>
          <a:p>
            <a:pPr algn="r" eaLnBrk="1" hangingPunct="1">
              <a:lnSpc>
                <a:spcPct val="90000"/>
              </a:lnSpc>
              <a:buFont typeface="Times" pitchFamily="-128" charset="0"/>
              <a:buNone/>
            </a:pPr>
            <a:endParaRPr lang="en-US" sz="2200" dirty="0" smtClean="0"/>
          </a:p>
          <a:p>
            <a:pPr algn="r" eaLnBrk="1" hangingPunct="1">
              <a:lnSpc>
                <a:spcPct val="90000"/>
              </a:lnSpc>
              <a:buFont typeface="Times" pitchFamily="-128" charset="0"/>
              <a:buNone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Font typeface="Times" pitchFamily="-128" charset="0"/>
              <a:buChar char="•"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Font typeface="Times" pitchFamily="-128" charset="0"/>
              <a:buChar char="•"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Font typeface="Times" pitchFamily="-128" charset="0"/>
              <a:buChar char="•"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Font typeface="Times" pitchFamily="-128" charset="0"/>
              <a:buChar char="•"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3600" dirty="0" smtClean="0">
              <a:solidFill>
                <a:schemeClr val="tx2"/>
              </a:solidFill>
            </a:endParaRPr>
          </a:p>
          <a:p>
            <a:pPr algn="r" eaLnBrk="1" hangingPunct="1">
              <a:lnSpc>
                <a:spcPct val="90000"/>
              </a:lnSpc>
              <a:buFontTx/>
              <a:buNone/>
            </a:pPr>
            <a:endParaRPr lang="en-US" sz="2200" dirty="0" smtClean="0">
              <a:solidFill>
                <a:schemeClr val="tx2"/>
              </a:solidFill>
            </a:endParaRPr>
          </a:p>
          <a:p>
            <a:pPr algn="r" eaLnBrk="1" hangingPunct="1">
              <a:lnSpc>
                <a:spcPct val="90000"/>
              </a:lnSpc>
              <a:buFontTx/>
              <a:buNone/>
            </a:pPr>
            <a:endParaRPr lang="en-US" sz="36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endParaRPr lang="en-US" sz="3100" dirty="0" smtClean="0">
              <a:solidFill>
                <a:schemeClr val="tx2"/>
              </a:solidFill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683568" y="980728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000" dirty="0">
              <a:latin typeface="Helvetica Narrow Bold Oblique" pitchFamily="34" charset="0"/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 Narrow Bold Oblique" pitchFamily="34" charset="0"/>
              </a:rPr>
              <a:t>Key Learning</a:t>
            </a:r>
            <a:endParaRPr lang="en-US" dirty="0">
              <a:latin typeface="Helvetica Narrow Bold Oblique" pitchFamily="34" charset="0"/>
            </a:endParaRPr>
          </a:p>
        </p:txBody>
      </p:sp>
      <p:pic>
        <p:nvPicPr>
          <p:cNvPr id="7" name="Billede 6" descr="ServDes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6019800"/>
            <a:ext cx="1143000" cy="649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da-DK" spc="70" dirty="0" err="1" smtClean="0">
                <a:latin typeface="Helvetica Narrow" pitchFamily="34" charset="0"/>
              </a:rPr>
              <a:t>About</a:t>
            </a:r>
            <a:r>
              <a:rPr lang="da-DK" spc="70" dirty="0" smtClean="0">
                <a:latin typeface="Helvetica Narrow" pitchFamily="34" charset="0"/>
              </a:rPr>
              <a:t> Anna Thygesen</a:t>
            </a:r>
            <a:endParaRPr lang="da-DK" spc="70" dirty="0">
              <a:latin typeface="Helvetica Narrow" pitchFamily="34" charset="0"/>
            </a:endParaRPr>
          </a:p>
        </p:txBody>
      </p:sp>
      <p:sp>
        <p:nvSpPr>
          <p:cNvPr id="14" name="Pladsholder til indhold 13"/>
          <p:cNvSpPr>
            <a:spLocks noGrp="1"/>
          </p:cNvSpPr>
          <p:nvPr>
            <p:ph idx="1"/>
          </p:nvPr>
        </p:nvSpPr>
        <p:spPr>
          <a:xfrm>
            <a:off x="1800000" y="764704"/>
            <a:ext cx="5760000" cy="5175296"/>
          </a:xfrm>
        </p:spPr>
        <p:txBody>
          <a:bodyPr/>
          <a:lstStyle/>
          <a:p>
            <a:r>
              <a:rPr lang="da-DK" sz="2800" dirty="0" smtClean="0">
                <a:latin typeface="Helvetica Narrow Bold Oblique" pitchFamily="34" charset="0"/>
              </a:rPr>
              <a:t>Expert in </a:t>
            </a:r>
            <a:r>
              <a:rPr lang="da-DK" sz="2800" dirty="0" err="1" smtClean="0">
                <a:latin typeface="Helvetica Narrow Bold Oblique" pitchFamily="34" charset="0"/>
              </a:rPr>
              <a:t>customer</a:t>
            </a:r>
            <a:r>
              <a:rPr lang="da-DK" sz="2800" dirty="0" smtClean="0">
                <a:latin typeface="Helvetica Narrow Bold Oblique" pitchFamily="34" charset="0"/>
              </a:rPr>
              <a:t> </a:t>
            </a:r>
            <a:r>
              <a:rPr lang="da-DK" sz="2800" dirty="0" err="1" smtClean="0">
                <a:latin typeface="Helvetica Narrow Bold Oblique" pitchFamily="34" charset="0"/>
              </a:rPr>
              <a:t>values</a:t>
            </a:r>
            <a:endParaRPr lang="da-DK" sz="2800" dirty="0" smtClean="0">
              <a:latin typeface="Helvetica Narrow Bold Oblique" pitchFamily="34" charset="0"/>
            </a:endParaRPr>
          </a:p>
          <a:p>
            <a:endParaRPr lang="da-DK" sz="2800" dirty="0" smtClean="0">
              <a:latin typeface="Helvetica Narrow Bold Oblique" pitchFamily="34" charset="0"/>
            </a:endParaRPr>
          </a:p>
          <a:p>
            <a:r>
              <a:rPr lang="da-DK" sz="2800" dirty="0" smtClean="0">
                <a:latin typeface="Helvetica Narrow Bold Oblique" pitchFamily="34" charset="0"/>
              </a:rPr>
              <a:t>Expert in </a:t>
            </a:r>
            <a:r>
              <a:rPr lang="da-DK" sz="2800" dirty="0" err="1" smtClean="0">
                <a:latin typeface="Helvetica Narrow Bold Oblique" pitchFamily="34" charset="0"/>
              </a:rPr>
              <a:t>female</a:t>
            </a:r>
            <a:r>
              <a:rPr lang="da-DK" sz="2800" dirty="0" smtClean="0">
                <a:latin typeface="Helvetica Narrow Bold Oblique" pitchFamily="34" charset="0"/>
              </a:rPr>
              <a:t> </a:t>
            </a:r>
            <a:r>
              <a:rPr lang="da-DK" sz="2800" dirty="0" err="1" smtClean="0">
                <a:latin typeface="Helvetica Narrow Bold Oblique" pitchFamily="34" charset="0"/>
              </a:rPr>
              <a:t>buying</a:t>
            </a:r>
            <a:r>
              <a:rPr lang="da-DK" sz="2800" dirty="0" smtClean="0">
                <a:latin typeface="Helvetica Narrow Bold Oblique" pitchFamily="34" charset="0"/>
              </a:rPr>
              <a:t> </a:t>
            </a:r>
            <a:r>
              <a:rPr lang="da-DK" sz="2800" dirty="0" err="1" smtClean="0">
                <a:latin typeface="Helvetica Narrow Bold Oblique" pitchFamily="34" charset="0"/>
              </a:rPr>
              <a:t>behavior</a:t>
            </a:r>
            <a:endParaRPr lang="da-DK" sz="2800" dirty="0" smtClean="0">
              <a:latin typeface="Helvetica Narrow Bold Oblique" pitchFamily="34" charset="0"/>
            </a:endParaRPr>
          </a:p>
          <a:p>
            <a:endParaRPr lang="da-DK" sz="2800" dirty="0" smtClean="0">
              <a:latin typeface="Helvetica Narrow Bold Oblique" pitchFamily="34" charset="0"/>
            </a:endParaRPr>
          </a:p>
          <a:p>
            <a:r>
              <a:rPr lang="da-DK" sz="2800" dirty="0" err="1" smtClean="0">
                <a:latin typeface="Helvetica Narrow Bold Oblique" pitchFamily="34" charset="0"/>
              </a:rPr>
              <a:t>Director</a:t>
            </a:r>
            <a:r>
              <a:rPr lang="da-DK" sz="2800" dirty="0" smtClean="0">
                <a:latin typeface="Helvetica Narrow Bold Oblique" pitchFamily="34" charset="0"/>
              </a:rPr>
              <a:t> in </a:t>
            </a:r>
            <a:r>
              <a:rPr lang="da-DK" sz="2800" dirty="0" err="1" smtClean="0">
                <a:latin typeface="Helvetica Narrow Bold Oblique" pitchFamily="34" charset="0"/>
              </a:rPr>
              <a:t>PrimeTime</a:t>
            </a:r>
            <a:r>
              <a:rPr lang="da-DK" sz="2800" dirty="0" smtClean="0">
                <a:latin typeface="Helvetica Narrow Bold Oblique" pitchFamily="34" charset="0"/>
              </a:rPr>
              <a:t> Kommunikation</a:t>
            </a:r>
          </a:p>
          <a:p>
            <a:endParaRPr lang="da-DK" sz="2800" dirty="0" smtClean="0">
              <a:latin typeface="Helvetica Narrow Bold Oblique" pitchFamily="34" charset="0"/>
            </a:endParaRPr>
          </a:p>
          <a:p>
            <a:r>
              <a:rPr lang="da-DK" sz="2800" dirty="0" smtClean="0">
                <a:latin typeface="Helvetica Narrow Bold Oblique" pitchFamily="34" charset="0"/>
              </a:rPr>
              <a:t>20+ </a:t>
            </a:r>
            <a:r>
              <a:rPr lang="da-DK" sz="2800" dirty="0" err="1" smtClean="0">
                <a:latin typeface="Helvetica Narrow Bold Oblique" pitchFamily="34" charset="0"/>
              </a:rPr>
              <a:t>years</a:t>
            </a:r>
            <a:r>
              <a:rPr lang="da-DK" sz="2800" dirty="0" smtClean="0">
                <a:latin typeface="Helvetica Narrow Bold Oblique" pitchFamily="34" charset="0"/>
              </a:rPr>
              <a:t> of </a:t>
            </a:r>
            <a:r>
              <a:rPr lang="da-DK" sz="2800" dirty="0" err="1" smtClean="0">
                <a:latin typeface="Helvetica Narrow Bold Oblique" pitchFamily="34" charset="0"/>
              </a:rPr>
              <a:t>experience</a:t>
            </a:r>
            <a:r>
              <a:rPr lang="da-DK" sz="2800" dirty="0" smtClean="0">
                <a:latin typeface="Helvetica Narrow Bold Oblique" pitchFamily="34" charset="0"/>
              </a:rPr>
              <a:t> from </a:t>
            </a:r>
            <a:r>
              <a:rPr lang="da-DK" sz="2800" dirty="0" err="1" smtClean="0">
                <a:latin typeface="Helvetica Narrow Bold Oblique" pitchFamily="34" charset="0"/>
              </a:rPr>
              <a:t>corporate</a:t>
            </a:r>
            <a:r>
              <a:rPr lang="da-DK" sz="2800" dirty="0" smtClean="0">
                <a:latin typeface="Helvetica Narrow Bold Oblique" pitchFamily="34" charset="0"/>
              </a:rPr>
              <a:t> sales, marketing and </a:t>
            </a:r>
            <a:r>
              <a:rPr lang="da-DK" sz="2800" dirty="0" err="1" smtClean="0">
                <a:latin typeface="Helvetica Narrow Bold Oblique" pitchFamily="34" charset="0"/>
              </a:rPr>
              <a:t>communication</a:t>
            </a:r>
            <a:endParaRPr lang="da-DK" sz="2800" dirty="0" smtClean="0">
              <a:latin typeface="Helvetica Narrow Bold Oblique" pitchFamily="34" charset="0"/>
            </a:endParaRPr>
          </a:p>
          <a:p>
            <a:endParaRPr lang="da-DK" sz="2800" dirty="0" smtClean="0">
              <a:latin typeface="Helvetica Narrow Bold Oblique" pitchFamily="34" charset="0"/>
            </a:endParaRPr>
          </a:p>
          <a:p>
            <a:r>
              <a:rPr lang="da-DK" sz="2800" dirty="0" err="1" smtClean="0">
                <a:latin typeface="Helvetica Narrow Bold Oblique" pitchFamily="34" charset="0"/>
              </a:rPr>
              <a:t>Key</a:t>
            </a:r>
            <a:r>
              <a:rPr lang="da-DK" sz="2800" dirty="0" smtClean="0">
                <a:latin typeface="Helvetica Narrow Bold Oblique" pitchFamily="34" charset="0"/>
              </a:rPr>
              <a:t> note speaker</a:t>
            </a:r>
          </a:p>
          <a:p>
            <a:endParaRPr lang="da-DK" sz="2800" dirty="0" smtClean="0">
              <a:latin typeface="Helvetica Narrow Bold Oblique" pitchFamily="34" charset="0"/>
            </a:endParaRPr>
          </a:p>
          <a:p>
            <a:r>
              <a:rPr lang="da-DK" sz="2800" dirty="0" err="1" smtClean="0">
                <a:latin typeface="Helvetica Narrow Bold Oblique" pitchFamily="34" charset="0"/>
              </a:rPr>
              <a:t>Debater</a:t>
            </a:r>
            <a:r>
              <a:rPr lang="da-DK" sz="2800" dirty="0" smtClean="0">
                <a:latin typeface="Helvetica Narrow Bold Oblique" pitchFamily="34" charset="0"/>
              </a:rPr>
              <a:t>, </a:t>
            </a:r>
            <a:r>
              <a:rPr lang="da-DK" sz="2800" dirty="0" err="1" smtClean="0">
                <a:latin typeface="Helvetica Narrow Bold Oblique" pitchFamily="34" charset="0"/>
              </a:rPr>
              <a:t>writer</a:t>
            </a:r>
            <a:r>
              <a:rPr lang="da-DK" sz="2800" dirty="0" smtClean="0">
                <a:latin typeface="Helvetica Narrow Bold Oblique" pitchFamily="34" charset="0"/>
              </a:rPr>
              <a:t> and </a:t>
            </a:r>
            <a:r>
              <a:rPr lang="da-DK" sz="2800" dirty="0" err="1" smtClean="0">
                <a:latin typeface="Helvetica Narrow Bold Oblique" pitchFamily="34" charset="0"/>
              </a:rPr>
              <a:t>engaged</a:t>
            </a:r>
            <a:r>
              <a:rPr lang="da-DK" sz="2800" dirty="0" smtClean="0">
                <a:latin typeface="Helvetica Narrow Bold Oblique" pitchFamily="34" charset="0"/>
              </a:rPr>
              <a:t> opinion </a:t>
            </a:r>
            <a:r>
              <a:rPr lang="da-DK" sz="2800" dirty="0" err="1" smtClean="0">
                <a:latin typeface="Helvetica Narrow Bold Oblique" pitchFamily="34" charset="0"/>
              </a:rPr>
              <a:t>leader</a:t>
            </a:r>
            <a:r>
              <a:rPr lang="da-DK" sz="2800" dirty="0" smtClean="0">
                <a:latin typeface="Helvetica Narrow Bold Oblique" pitchFamily="34" charset="0"/>
              </a:rPr>
              <a:t> </a:t>
            </a:r>
          </a:p>
        </p:txBody>
      </p:sp>
      <p:pic>
        <p:nvPicPr>
          <p:cNvPr id="15" name="Billede 14" descr="ServDes2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5877272"/>
            <a:ext cx="11430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0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058329">
            <a:off x="2200062" y="2101708"/>
            <a:ext cx="1105905" cy="1109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" descr="I:\PRIMETIME\PowerPoint præsentationer\gazelle_logo_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140022">
            <a:off x="3677091" y="1586772"/>
            <a:ext cx="1007867" cy="766767"/>
          </a:xfrm>
          <a:prstGeom prst="rect">
            <a:avLst/>
          </a:prstGeom>
          <a:noFill/>
        </p:spPr>
      </p:pic>
      <p:pic>
        <p:nvPicPr>
          <p:cNvPr id="26" name="Billede 25" descr="gazellelogo_10_we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140022">
            <a:off x="5181284" y="833781"/>
            <a:ext cx="1065539" cy="81094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Denmark’s third largest PR and communication agency</a:t>
            </a:r>
            <a:endParaRPr lang="en-US" dirty="0"/>
          </a:p>
        </p:txBody>
      </p:sp>
      <p:cxnSp>
        <p:nvCxnSpPr>
          <p:cNvPr id="5" name="Lige pilforbindelse 4"/>
          <p:cNvCxnSpPr/>
          <p:nvPr/>
        </p:nvCxnSpPr>
        <p:spPr>
          <a:xfrm flipV="1">
            <a:off x="67231" y="764704"/>
            <a:ext cx="8856984" cy="424847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Rektangel 7"/>
          <p:cNvSpPr/>
          <p:nvPr/>
        </p:nvSpPr>
        <p:spPr>
          <a:xfrm>
            <a:off x="35496" y="5005625"/>
            <a:ext cx="17278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Arial" pitchFamily="34" charset="0"/>
              <a:buChar char="•"/>
            </a:pPr>
            <a:r>
              <a:rPr lang="en-US" sz="1200" dirty="0" smtClean="0"/>
              <a:t>PrimeTime Kommunikation A/S founded by Peter Sterup and Lise Westphal </a:t>
            </a:r>
            <a:endParaRPr lang="en-US" sz="1200" dirty="0"/>
          </a:p>
        </p:txBody>
      </p:sp>
      <p:sp>
        <p:nvSpPr>
          <p:cNvPr id="9" name="Rektangel 8"/>
          <p:cNvSpPr/>
          <p:nvPr/>
        </p:nvSpPr>
        <p:spPr>
          <a:xfrm>
            <a:off x="1403648" y="4365104"/>
            <a:ext cx="1709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/>
            <a:r>
              <a:rPr lang="en-US" sz="1200" i="1" dirty="0" smtClean="0"/>
              <a:t>12 employees</a:t>
            </a:r>
          </a:p>
          <a:p>
            <a:pPr marL="171450" lvl="0" indent="-171450">
              <a:buFont typeface="Arial" pitchFamily="34" charset="0"/>
              <a:buChar char="•"/>
            </a:pPr>
            <a:endParaRPr lang="en-US" sz="1200" dirty="0"/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dirty="0" smtClean="0"/>
              <a:t>PrimeTime Campaign</a:t>
            </a:r>
            <a:endParaRPr lang="en-US" sz="1200" dirty="0"/>
          </a:p>
        </p:txBody>
      </p:sp>
      <p:grpSp>
        <p:nvGrpSpPr>
          <p:cNvPr id="3" name="Gruppe 9"/>
          <p:cNvGrpSpPr/>
          <p:nvPr/>
        </p:nvGrpSpPr>
        <p:grpSpPr>
          <a:xfrm>
            <a:off x="2551025" y="3618064"/>
            <a:ext cx="1571784" cy="1395112"/>
            <a:chOff x="1945733" y="2585549"/>
            <a:chExt cx="1571784" cy="857008"/>
          </a:xfrm>
        </p:grpSpPr>
        <p:sp>
          <p:nvSpPr>
            <p:cNvPr id="11" name="Rektangel 10"/>
            <p:cNvSpPr/>
            <p:nvPr/>
          </p:nvSpPr>
          <p:spPr>
            <a:xfrm>
              <a:off x="1945733" y="2585549"/>
              <a:ext cx="1397617" cy="74967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ektangel 11"/>
            <p:cNvSpPr/>
            <p:nvPr/>
          </p:nvSpPr>
          <p:spPr>
            <a:xfrm>
              <a:off x="2119900" y="2692885"/>
              <a:ext cx="1397617" cy="7496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4183" tIns="0" rIns="0" bIns="0" numCol="1" spcCol="1270" anchor="t" anchorCtr="0">
              <a:noAutofit/>
            </a:bodyPr>
            <a:lstStyle/>
            <a:p>
              <a:pPr marL="171450" lvl="0" indent="-17145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i="1" kern="1200" dirty="0" smtClean="0"/>
                <a:t>22 employees</a:t>
              </a:r>
            </a:p>
            <a:p>
              <a:pPr marL="171450" lvl="0" indent="-17145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endParaRPr lang="en-US" sz="1200" dirty="0" smtClean="0"/>
            </a:p>
            <a:p>
              <a:pPr marL="171450" lvl="0" indent="-17145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n-US" sz="1200" dirty="0" smtClean="0"/>
                <a:t>Partnership - Worldcom</a:t>
              </a:r>
              <a:r>
                <a:rPr lang="en-US" sz="1200" dirty="0" smtClean="0">
                  <a:solidFill>
                    <a:srgbClr val="FF0000"/>
                  </a:solidFill>
                </a:rPr>
                <a:t> </a:t>
              </a:r>
              <a:endParaRPr lang="en-US" sz="1200" kern="1200" dirty="0" smtClean="0">
                <a:solidFill>
                  <a:srgbClr val="FF0000"/>
                </a:solidFill>
              </a:endParaRPr>
            </a:p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900" kern="1200" dirty="0" smtClean="0"/>
            </a:p>
          </p:txBody>
        </p:sp>
      </p:grpSp>
      <p:sp>
        <p:nvSpPr>
          <p:cNvPr id="13" name="Rektangel 12"/>
          <p:cNvSpPr/>
          <p:nvPr/>
        </p:nvSpPr>
        <p:spPr>
          <a:xfrm>
            <a:off x="4000290" y="3068960"/>
            <a:ext cx="186785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defTabSz="533400">
              <a:lnSpc>
                <a:spcPct val="90000"/>
              </a:lnSpc>
              <a:spcAft>
                <a:spcPct val="35000"/>
              </a:spcAft>
            </a:pPr>
            <a:r>
              <a:rPr lang="en-US" sz="1200" i="1" dirty="0" smtClean="0"/>
              <a:t>25 employees</a:t>
            </a:r>
          </a:p>
          <a:p>
            <a:pPr lvl="0" defTabSz="533400">
              <a:lnSpc>
                <a:spcPct val="90000"/>
              </a:lnSpc>
              <a:spcAft>
                <a:spcPct val="35000"/>
              </a:spcAft>
            </a:pPr>
            <a:endParaRPr lang="en-US" sz="1200" dirty="0" smtClean="0"/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dirty="0" smtClean="0"/>
              <a:t>Public Affairs</a:t>
            </a:r>
            <a:endParaRPr lang="en-US" sz="1200" dirty="0"/>
          </a:p>
        </p:txBody>
      </p:sp>
      <p:grpSp>
        <p:nvGrpSpPr>
          <p:cNvPr id="4" name="Gruppe 13"/>
          <p:cNvGrpSpPr/>
          <p:nvPr/>
        </p:nvGrpSpPr>
        <p:grpSpPr>
          <a:xfrm>
            <a:off x="5220072" y="2492895"/>
            <a:ext cx="2560848" cy="2298491"/>
            <a:chOff x="1825374" y="-501400"/>
            <a:chExt cx="4685630" cy="3440322"/>
          </a:xfrm>
        </p:grpSpPr>
        <p:sp>
          <p:nvSpPr>
            <p:cNvPr id="15" name="Rektangel 14"/>
            <p:cNvSpPr/>
            <p:nvPr/>
          </p:nvSpPr>
          <p:spPr>
            <a:xfrm>
              <a:off x="4546852" y="1870503"/>
              <a:ext cx="1964152" cy="106841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ektangel 15"/>
            <p:cNvSpPr/>
            <p:nvPr/>
          </p:nvSpPr>
          <p:spPr>
            <a:xfrm>
              <a:off x="1825374" y="-501400"/>
              <a:ext cx="3703553" cy="13552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3134" tIns="0" rIns="0" bIns="0" numCol="1" spcCol="1270" anchor="t" anchorCtr="0">
              <a:noAutofit/>
            </a:bodyPr>
            <a:lstStyle/>
            <a:p>
              <a:pPr marL="171450" lvl="0" indent="-171450" defTabSz="5334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200" i="1" kern="1200" dirty="0" smtClean="0"/>
                <a:t>30 </a:t>
              </a:r>
              <a:r>
                <a:rPr lang="en-US" sz="1200" i="1" dirty="0"/>
                <a:t>employees</a:t>
              </a:r>
            </a:p>
            <a:p>
              <a:pPr marL="0" lvl="1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/>
                <a:buChar char="•"/>
              </a:pPr>
              <a:endParaRPr lang="en-US" sz="1200" dirty="0" smtClean="0"/>
            </a:p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/>
                <a:buChar char="•"/>
              </a:pPr>
              <a:r>
                <a:rPr lang="en-US" sz="1200" dirty="0" smtClean="0"/>
                <a:t>Turnover: 30 m. DKK</a:t>
              </a:r>
              <a:endParaRPr lang="en-US" sz="1200" kern="1200" dirty="0" smtClean="0"/>
            </a:p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/>
                <a:buChar char="•"/>
              </a:pPr>
              <a:endParaRPr lang="en-US" sz="1200" kern="1200" dirty="0" smtClean="0"/>
            </a:p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/>
                <a:buChar char="•"/>
              </a:pPr>
              <a:r>
                <a:rPr lang="en-US" sz="1200" kern="1200" dirty="0" smtClean="0"/>
                <a:t>GLOBAL CSR</a:t>
              </a:r>
            </a:p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/>
                <a:buChar char="•"/>
              </a:pPr>
              <a:endParaRPr lang="en-US" sz="1200" kern="1200" dirty="0" smtClean="0"/>
            </a:p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/>
                <a:buChar char="•"/>
              </a:pPr>
              <a:r>
                <a:rPr lang="en-US" sz="1200" kern="1200" dirty="0" smtClean="0"/>
                <a:t>PrimeTime Analysis</a:t>
              </a:r>
            </a:p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/>
                <a:buChar char="•"/>
              </a:pPr>
              <a:endParaRPr lang="en-US" sz="1200" kern="1200" dirty="0" smtClean="0"/>
            </a:p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/>
                <a:buChar char="•"/>
              </a:pPr>
              <a:r>
                <a:rPr lang="en-US" sz="1200" kern="1200" dirty="0" smtClean="0"/>
                <a:t>PrimeTime Diva</a:t>
              </a:r>
            </a:p>
          </p:txBody>
        </p:sp>
      </p:grpSp>
      <p:sp>
        <p:nvSpPr>
          <p:cNvPr id="17" name="Rektangel 16"/>
          <p:cNvSpPr/>
          <p:nvPr/>
        </p:nvSpPr>
        <p:spPr>
          <a:xfrm>
            <a:off x="7236296" y="1563757"/>
            <a:ext cx="1687919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defTabSz="533400">
              <a:lnSpc>
                <a:spcPct val="90000"/>
              </a:lnSpc>
              <a:spcAft>
                <a:spcPct val="35000"/>
              </a:spcAft>
            </a:pPr>
            <a:r>
              <a:rPr lang="en-US" sz="1200" i="1" dirty="0" smtClean="0"/>
              <a:t>34 </a:t>
            </a:r>
            <a:r>
              <a:rPr lang="en-US" sz="1200" i="1" dirty="0"/>
              <a:t>employees</a:t>
            </a:r>
          </a:p>
          <a:p>
            <a:pPr marL="0" lvl="1" defTabSz="400050">
              <a:lnSpc>
                <a:spcPct val="90000"/>
              </a:lnSpc>
              <a:spcAft>
                <a:spcPct val="15000"/>
              </a:spcAft>
            </a:pPr>
            <a:endParaRPr lang="en-US" sz="1200" dirty="0" smtClean="0"/>
          </a:p>
          <a:p>
            <a:pPr marL="57150" lvl="1" indent="-57150" defTabSz="40005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en-US" sz="1200" dirty="0" smtClean="0"/>
              <a:t>Strategic Partnership with Capital Relations</a:t>
            </a:r>
          </a:p>
          <a:p>
            <a:pPr marL="57150" lvl="1" indent="-57150" defTabSz="400050">
              <a:lnSpc>
                <a:spcPct val="90000"/>
              </a:lnSpc>
              <a:spcAft>
                <a:spcPct val="15000"/>
              </a:spcAft>
              <a:buChar char="••"/>
            </a:pPr>
            <a:endParaRPr lang="en-US" sz="1200" dirty="0" smtClean="0"/>
          </a:p>
          <a:p>
            <a:pPr marL="57150" lvl="1" indent="-57150" defTabSz="40005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en-US" sz="1200" dirty="0"/>
              <a:t>Strategic Partnership with Grayling</a:t>
            </a:r>
            <a:endParaRPr lang="en-US" sz="1200" dirty="0" smtClean="0"/>
          </a:p>
          <a:p>
            <a:pPr marL="57150" lvl="1" indent="-57150" defTabSz="400050">
              <a:lnSpc>
                <a:spcPct val="90000"/>
              </a:lnSpc>
              <a:spcAft>
                <a:spcPct val="15000"/>
              </a:spcAft>
              <a:buChar char="••"/>
            </a:pPr>
            <a:endParaRPr lang="en-US" sz="1200" dirty="0" smtClean="0"/>
          </a:p>
          <a:p>
            <a:pPr marL="57150" lvl="1" indent="-57150" defTabSz="40005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en-US" sz="1200" dirty="0" smtClean="0"/>
              <a:t>Rated Top 2 PR agency by </a:t>
            </a:r>
            <a:r>
              <a:rPr lang="en-US" sz="1200" dirty="0" err="1" smtClean="0"/>
              <a:t>Bureaubiz/Børsen</a:t>
            </a:r>
            <a:endParaRPr lang="en-US" sz="1200" dirty="0"/>
          </a:p>
        </p:txBody>
      </p:sp>
      <p:sp>
        <p:nvSpPr>
          <p:cNvPr id="18" name="Tekstboks 17"/>
          <p:cNvSpPr txBox="1"/>
          <p:nvPr/>
        </p:nvSpPr>
        <p:spPr>
          <a:xfrm>
            <a:off x="116632" y="4293096"/>
            <a:ext cx="926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/>
              <a:t>2001</a:t>
            </a:r>
          </a:p>
        </p:txBody>
      </p:sp>
      <p:sp>
        <p:nvSpPr>
          <p:cNvPr id="19" name="Tekstboks 18"/>
          <p:cNvSpPr txBox="1"/>
          <p:nvPr/>
        </p:nvSpPr>
        <p:spPr>
          <a:xfrm>
            <a:off x="1331640" y="3717032"/>
            <a:ext cx="926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smtClean="0"/>
              <a:t>2006</a:t>
            </a:r>
            <a:endParaRPr lang="en-US" b="1"/>
          </a:p>
        </p:txBody>
      </p:sp>
      <p:sp>
        <p:nvSpPr>
          <p:cNvPr id="20" name="Tekstboks 19"/>
          <p:cNvSpPr txBox="1"/>
          <p:nvPr/>
        </p:nvSpPr>
        <p:spPr>
          <a:xfrm>
            <a:off x="2636912" y="3068960"/>
            <a:ext cx="926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smtClean="0"/>
              <a:t>2008</a:t>
            </a:r>
            <a:endParaRPr lang="en-US" b="1"/>
          </a:p>
        </p:txBody>
      </p:sp>
      <p:sp>
        <p:nvSpPr>
          <p:cNvPr id="21" name="Tekstboks 20"/>
          <p:cNvSpPr txBox="1"/>
          <p:nvPr/>
        </p:nvSpPr>
        <p:spPr>
          <a:xfrm>
            <a:off x="3995936" y="2411596"/>
            <a:ext cx="926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smtClean="0"/>
              <a:t>2009</a:t>
            </a:r>
            <a:endParaRPr lang="en-US" b="1"/>
          </a:p>
        </p:txBody>
      </p:sp>
      <p:sp>
        <p:nvSpPr>
          <p:cNvPr id="22" name="Tekstboks 21"/>
          <p:cNvSpPr txBox="1"/>
          <p:nvPr/>
        </p:nvSpPr>
        <p:spPr>
          <a:xfrm>
            <a:off x="5589240" y="1700808"/>
            <a:ext cx="926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smtClean="0"/>
              <a:t>2010</a:t>
            </a:r>
            <a:endParaRPr lang="en-US" b="1"/>
          </a:p>
        </p:txBody>
      </p:sp>
      <p:sp>
        <p:nvSpPr>
          <p:cNvPr id="23" name="Tekstboks 22"/>
          <p:cNvSpPr txBox="1"/>
          <p:nvPr/>
        </p:nvSpPr>
        <p:spPr>
          <a:xfrm>
            <a:off x="7317432" y="908720"/>
            <a:ext cx="926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smtClean="0"/>
              <a:t>2011</a:t>
            </a:r>
            <a:endParaRPr lang="en-US" b="1"/>
          </a:p>
        </p:txBody>
      </p:sp>
      <p:pic>
        <p:nvPicPr>
          <p:cNvPr id="27" name="Billede 26" descr="ServDes2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9512" y="6019800"/>
            <a:ext cx="1143000" cy="64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8271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Products</a:t>
            </a:r>
            <a:r>
              <a:rPr lang="da-DK" dirty="0" smtClean="0"/>
              <a:t> </a:t>
            </a:r>
            <a:r>
              <a:rPr lang="da-DK" dirty="0" err="1" smtClean="0"/>
              <a:t>on</a:t>
            </a:r>
            <a:r>
              <a:rPr lang="da-DK" dirty="0" smtClean="0"/>
              <a:t> the </a:t>
            </a:r>
            <a:r>
              <a:rPr lang="da-DK" dirty="0" err="1" smtClean="0"/>
              <a:t>shelves</a:t>
            </a:r>
            <a:endParaRPr lang="da-DK" dirty="0"/>
          </a:p>
        </p:txBody>
      </p:sp>
      <p:pic>
        <p:nvPicPr>
          <p:cNvPr id="5" name="Picture 3" descr="megaphone%20web"/>
          <p:cNvPicPr>
            <a:picLocks noChangeAspect="1" noChangeArrowheads="1"/>
          </p:cNvPicPr>
          <p:nvPr/>
        </p:nvPicPr>
        <p:blipFill>
          <a:blip r:embed="rId4" cstate="print"/>
          <a:srcRect r="41157"/>
          <a:stretch>
            <a:fillRect/>
          </a:stretch>
        </p:blipFill>
        <p:spPr bwMode="auto">
          <a:xfrm>
            <a:off x="899592" y="4412511"/>
            <a:ext cx="2232248" cy="2468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Diagram 5"/>
          <p:cNvGraphicFramePr/>
          <p:nvPr/>
        </p:nvGraphicFramePr>
        <p:xfrm>
          <a:off x="899592" y="1268760"/>
          <a:ext cx="7620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7" name="Billede 6" descr="ServDes2.bmp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79512" y="6019800"/>
            <a:ext cx="1143000" cy="649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>
                <a:latin typeface="Helvetica Narrow Bold Oblique" pitchFamily="34" charset="0"/>
              </a:rPr>
              <a:t>Clients</a:t>
            </a:r>
            <a:endParaRPr lang="da-DK" dirty="0">
              <a:latin typeface="Helvetica Narrow Bold Oblique" pitchFamily="34" charset="0"/>
            </a:endParaRPr>
          </a:p>
        </p:txBody>
      </p:sp>
      <p:pic>
        <p:nvPicPr>
          <p:cNvPr id="10" name="Billede 9" descr="jopo logo fra Faceboo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764704"/>
            <a:ext cx="3800475" cy="3800475"/>
          </a:xfrm>
          <a:prstGeom prst="rect">
            <a:avLst/>
          </a:prstGeom>
        </p:spPr>
      </p:pic>
      <p:pic>
        <p:nvPicPr>
          <p:cNvPr id="11" name="Billede 10" descr="jopoHvi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2996952"/>
            <a:ext cx="3048000" cy="2574032"/>
          </a:xfrm>
          <a:prstGeom prst="rect">
            <a:avLst/>
          </a:prstGeom>
        </p:spPr>
      </p:pic>
      <p:pic>
        <p:nvPicPr>
          <p:cNvPr id="19" name="Billede 18" descr="ServDes2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6019800"/>
            <a:ext cx="1143000" cy="64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45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>
                <a:latin typeface="Helvetica Narrow Bold Oblique" pitchFamily="34" charset="0"/>
              </a:rPr>
              <a:t>Clients</a:t>
            </a:r>
            <a:r>
              <a:rPr lang="da-DK" dirty="0" smtClean="0">
                <a:latin typeface="Helvetica Narrow Bold Oblique" pitchFamily="34" charset="0"/>
              </a:rPr>
              <a:t> </a:t>
            </a:r>
            <a:endParaRPr lang="da-DK" dirty="0">
              <a:latin typeface="Helvetica Narrow Bold Oblique" pitchFamily="34" charset="0"/>
            </a:endParaRPr>
          </a:p>
        </p:txBody>
      </p:sp>
      <p:pic>
        <p:nvPicPr>
          <p:cNvPr id="9" name="Billede 8" descr="al-logo_2%20linier_cmy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73154" y="716579"/>
            <a:ext cx="1315394" cy="445257"/>
          </a:xfrm>
          <a:prstGeom prst="rect">
            <a:avLst/>
          </a:prstGeom>
        </p:spPr>
      </p:pic>
      <p:pic>
        <p:nvPicPr>
          <p:cNvPr id="11" name="Billede 10" descr="totalkredit%20log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64412" y="1455909"/>
            <a:ext cx="1099370" cy="378167"/>
          </a:xfrm>
          <a:prstGeom prst="rect">
            <a:avLst/>
          </a:prstGeom>
        </p:spPr>
      </p:pic>
      <p:pic>
        <p:nvPicPr>
          <p:cNvPr id="12" name="Picture 63"/>
          <p:cNvPicPr>
            <a:picLocks noChangeAspect="1" noChangeArrowheads="1"/>
          </p:cNvPicPr>
          <p:nvPr/>
        </p:nvPicPr>
        <p:blipFill>
          <a:blip r:embed="rId7" cstate="print"/>
          <a:srcRect l="2654" t="18539" r="77264" b="68230"/>
          <a:stretch>
            <a:fillRect/>
          </a:stretch>
        </p:blipFill>
        <p:spPr bwMode="auto">
          <a:xfrm>
            <a:off x="1950678" y="2152106"/>
            <a:ext cx="955751" cy="393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Billede 42" descr="hk_midt.jpg"/>
          <p:cNvPicPr>
            <a:picLocks noChangeAspect="1"/>
          </p:cNvPicPr>
          <p:nvPr/>
        </p:nvPicPr>
        <p:blipFill>
          <a:blip r:embed="rId8" cstate="print"/>
          <a:srcRect r="63281"/>
          <a:stretch>
            <a:fillRect/>
          </a:stretch>
        </p:blipFill>
        <p:spPr bwMode="auto">
          <a:xfrm>
            <a:off x="5013514" y="2017356"/>
            <a:ext cx="656023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Billede 59" descr="Metal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97490" y="764704"/>
            <a:ext cx="1026308" cy="446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10" cstate="print"/>
          <a:srcRect l="21429" t="23572" r="73215" b="72858"/>
          <a:stretch>
            <a:fillRect/>
          </a:stretch>
        </p:blipFill>
        <p:spPr bwMode="auto">
          <a:xfrm>
            <a:off x="4879123" y="1475159"/>
            <a:ext cx="86409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Billede 63" descr="industriens-pension.gif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05938" y="3587074"/>
            <a:ext cx="1512739" cy="341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Billede 66" descr="logoPFA_PensionDK.gif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897579" y="2766311"/>
            <a:ext cx="1047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Billede 57" descr="logo.png"/>
          <p:cNvPicPr>
            <a:picLocks noChangeAspect="1"/>
          </p:cNvPicPr>
          <p:nvPr/>
        </p:nvPicPr>
        <p:blipFill>
          <a:blip r:embed="rId13" cstate="print"/>
          <a:srcRect t="16545"/>
          <a:stretch>
            <a:fillRect/>
          </a:stretch>
        </p:blipFill>
        <p:spPr bwMode="auto">
          <a:xfrm>
            <a:off x="2159609" y="4211463"/>
            <a:ext cx="55398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Billede 31" descr="forsikring-pension.jpg"/>
          <p:cNvPicPr>
            <a:picLocks noChangeAspect="1"/>
          </p:cNvPicPr>
          <p:nvPr/>
        </p:nvPicPr>
        <p:blipFill>
          <a:blip r:embed="rId14" cstate="print"/>
          <a:srcRect l="22222" r="33333"/>
          <a:stretch>
            <a:fillRect/>
          </a:stretch>
        </p:blipFill>
        <p:spPr>
          <a:xfrm>
            <a:off x="2130221" y="4965051"/>
            <a:ext cx="639431" cy="648072"/>
          </a:xfrm>
          <a:prstGeom prst="rect">
            <a:avLst/>
          </a:prstGeom>
        </p:spPr>
      </p:pic>
      <p:pic>
        <p:nvPicPr>
          <p:cNvPr id="33" name="Billede 56" descr="rederiforeningen.jp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032764" y="2789953"/>
            <a:ext cx="600447" cy="600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Billede 59" descr="logo.pn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797490" y="5085184"/>
            <a:ext cx="1356543" cy="287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Billede 42" descr="DKLogo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593668" y="5733556"/>
            <a:ext cx="1403175" cy="3809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44" name="Object 18"/>
          <p:cNvGraphicFramePr>
            <a:graphicFrameLocks noChangeAspect="1"/>
          </p:cNvGraphicFramePr>
          <p:nvPr/>
        </p:nvGraphicFramePr>
        <p:xfrm>
          <a:off x="3328455" y="731196"/>
          <a:ext cx="1064118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12" r:id="rId18" imgW="1930159" imgH="1079365" progId="">
                  <p:embed/>
                </p:oleObj>
              </mc:Choice>
              <mc:Fallback>
                <p:oleObj r:id="rId18" imgW="1930159" imgH="1079365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8455" y="731196"/>
                        <a:ext cx="1064118" cy="5040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7" name="Picture 8" descr="http://t0.gstatic.com/images?q=tbn:xNLknrqm05tIcM:http://www.byforskning.dk/images/logo_RD.gif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530221" y="2161731"/>
            <a:ext cx="71610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31" descr="amcham2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3317486" y="4364024"/>
            <a:ext cx="113921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Billede 57" descr="Danmarksalmeneboliger.jpg"/>
          <p:cNvPicPr>
            <a:picLocks noChangeAspect="1"/>
          </p:cNvPicPr>
          <p:nvPr/>
        </p:nvPicPr>
        <p:blipFill>
          <a:blip r:embed="rId23" cstate="print"/>
          <a:srcRect t="26858" r="80637" b="26626"/>
          <a:stretch>
            <a:fillRect/>
          </a:stretch>
        </p:blipFill>
        <p:spPr>
          <a:xfrm>
            <a:off x="3502925" y="5103857"/>
            <a:ext cx="564859" cy="312903"/>
          </a:xfrm>
          <a:prstGeom prst="rect">
            <a:avLst/>
          </a:prstGeom>
        </p:spPr>
      </p:pic>
      <p:pic>
        <p:nvPicPr>
          <p:cNvPr id="61" name="Billede 60" descr="kk.pn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4864065" y="4250263"/>
            <a:ext cx="857845" cy="518183"/>
          </a:xfrm>
          <a:prstGeom prst="rect">
            <a:avLst/>
          </a:prstGeom>
        </p:spPr>
      </p:pic>
      <p:pic>
        <p:nvPicPr>
          <p:cNvPr id="51" name="Billede 50" descr="DI_logo.pn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3505979" y="3596735"/>
            <a:ext cx="755989" cy="360040"/>
          </a:xfrm>
          <a:prstGeom prst="rect">
            <a:avLst/>
          </a:prstGeom>
        </p:spPr>
      </p:pic>
      <p:pic>
        <p:nvPicPr>
          <p:cNvPr id="64" name="Billede 63" descr="DKRegioner_Grundlogo_RGB.jp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3669245" y="5597785"/>
            <a:ext cx="468782" cy="910776"/>
          </a:xfrm>
          <a:prstGeom prst="rect">
            <a:avLst/>
          </a:prstGeom>
        </p:spPr>
      </p:pic>
      <p:pic>
        <p:nvPicPr>
          <p:cNvPr id="71" name="Billede 70" descr="JSA_startsideTop_01_1.jpg"/>
          <p:cNvPicPr>
            <a:picLocks noChangeAspect="1"/>
          </p:cNvPicPr>
          <p:nvPr/>
        </p:nvPicPr>
        <p:blipFill>
          <a:blip r:embed="rId27" cstate="print"/>
          <a:srcRect l="7665" t="10508" r="43952" b="61283"/>
          <a:stretch>
            <a:fillRect/>
          </a:stretch>
        </p:blipFill>
        <p:spPr>
          <a:xfrm>
            <a:off x="4619966" y="3688157"/>
            <a:ext cx="1368152" cy="2137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2" name="Billede 42" descr="logo.png"/>
          <p:cNvPicPr>
            <a:picLocks noChangeAspect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6348399" y="2161731"/>
            <a:ext cx="780926" cy="483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Billede 72" descr="untitled.bmp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6309320" y="620688"/>
            <a:ext cx="854968" cy="641226"/>
          </a:xfrm>
          <a:prstGeom prst="rect">
            <a:avLst/>
          </a:prstGeom>
        </p:spPr>
      </p:pic>
      <p:pic>
        <p:nvPicPr>
          <p:cNvPr id="74" name="Billede 73" descr="camfil.jpg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6190125" y="1532909"/>
            <a:ext cx="988037" cy="314708"/>
          </a:xfrm>
          <a:prstGeom prst="rect">
            <a:avLst/>
          </a:prstGeom>
        </p:spPr>
      </p:pic>
      <p:pic>
        <p:nvPicPr>
          <p:cNvPr id="75" name="Billede 54" descr="R98-logo-web.gif"/>
          <p:cNvPicPr>
            <a:picLocks noChangeAspect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6453674" y="2862561"/>
            <a:ext cx="611749" cy="49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Billede 75" descr="Schneider_Electric_Logo_New.jpg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6319283" y="3673899"/>
            <a:ext cx="850767" cy="310530"/>
          </a:xfrm>
          <a:prstGeom prst="rect">
            <a:avLst/>
          </a:prstGeom>
        </p:spPr>
      </p:pic>
      <p:pic>
        <p:nvPicPr>
          <p:cNvPr id="77" name="Billede 76" descr="microsoft_logo.jpg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6334141" y="5007836"/>
            <a:ext cx="841276" cy="673021"/>
          </a:xfrm>
          <a:prstGeom prst="rect">
            <a:avLst/>
          </a:prstGeom>
        </p:spPr>
      </p:pic>
      <p:pic>
        <p:nvPicPr>
          <p:cNvPr id="78" name="Billede 77" descr="rentokil-logo.gif"/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6314891" y="4403604"/>
            <a:ext cx="830386" cy="321855"/>
          </a:xfrm>
          <a:prstGeom prst="rect">
            <a:avLst/>
          </a:prstGeom>
        </p:spPr>
      </p:pic>
      <p:pic>
        <p:nvPicPr>
          <p:cNvPr id="34" name="Picture 6" descr="http://www.krak.dk/ip_images/1/1/6/5/1/6/3/1165163/_38948de0_1286204452d__7ff4Junge.gif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3532110" y="2872690"/>
            <a:ext cx="731789" cy="360040"/>
          </a:xfrm>
          <a:prstGeom prst="rect">
            <a:avLst/>
          </a:prstGeom>
          <a:noFill/>
        </p:spPr>
      </p:pic>
      <p:pic>
        <p:nvPicPr>
          <p:cNvPr id="35" name="Billede 34" descr="boligsiden_logo_lille.png"/>
          <p:cNvPicPr>
            <a:picLocks noChangeAspect="1"/>
          </p:cNvPicPr>
          <p:nvPr/>
        </p:nvPicPr>
        <p:blipFill>
          <a:blip r:embed="rId36" cstate="print"/>
          <a:stretch>
            <a:fillRect/>
          </a:stretch>
        </p:blipFill>
        <p:spPr>
          <a:xfrm>
            <a:off x="3285381" y="1575842"/>
            <a:ext cx="1210965" cy="189214"/>
          </a:xfrm>
          <a:prstGeom prst="rect">
            <a:avLst/>
          </a:prstGeom>
        </p:spPr>
      </p:pic>
      <p:pic>
        <p:nvPicPr>
          <p:cNvPr id="307203" name="Billede 1" descr="image001"/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6319242" y="5661248"/>
            <a:ext cx="971600" cy="696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Billede 35" descr="ServDes2.bmp"/>
          <p:cNvPicPr>
            <a:picLocks noChangeAspect="1"/>
          </p:cNvPicPr>
          <p:nvPr/>
        </p:nvPicPr>
        <p:blipFill>
          <a:blip r:embed="rId38" cstate="print"/>
          <a:stretch>
            <a:fillRect/>
          </a:stretch>
        </p:blipFill>
        <p:spPr>
          <a:xfrm>
            <a:off x="179512" y="6019800"/>
            <a:ext cx="1143000" cy="649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>
                <a:latin typeface="Helvetica Narrow Bold Oblique" pitchFamily="34" charset="0"/>
              </a:rPr>
              <a:t>Clients</a:t>
            </a:r>
            <a:r>
              <a:rPr lang="da-DK" dirty="0" smtClean="0">
                <a:latin typeface="Helvetica Narrow Bold Oblique" pitchFamily="34" charset="0"/>
              </a:rPr>
              <a:t> </a:t>
            </a:r>
            <a:endParaRPr lang="da-DK" dirty="0">
              <a:latin typeface="Helvetica Narrow Bold Oblique" pitchFamily="34" charset="0"/>
            </a:endParaRPr>
          </a:p>
        </p:txBody>
      </p:sp>
      <p:pic>
        <p:nvPicPr>
          <p:cNvPr id="4" name="Billede 53" descr="Danpo-AS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04865" y="1936082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illede 54" descr="DALOON200p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85232" y="2968177"/>
            <a:ext cx="1259534" cy="284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Billede 55" descr="Logo_MARS_incorporated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76873" y="3654551"/>
            <a:ext cx="885131" cy="315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Billede 60" descr="08e3e20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20889" y="1412776"/>
            <a:ext cx="6191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Billede 21" descr="797px-KRAFT-Logo_svg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24115" y="764704"/>
            <a:ext cx="925651" cy="360040"/>
          </a:xfrm>
          <a:prstGeom prst="rect">
            <a:avLst/>
          </a:prstGeom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14502" y="639738"/>
            <a:ext cx="961379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Billede 48" descr="visit.logo.gif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711202" y="2166364"/>
            <a:ext cx="9144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Billede 57" descr="20070619_expedia_logo_18.jpg"/>
          <p:cNvPicPr>
            <a:picLocks noChangeAspect="1"/>
          </p:cNvPicPr>
          <p:nvPr/>
        </p:nvPicPr>
        <p:blipFill>
          <a:blip r:embed="rId12" cstate="print"/>
          <a:srcRect t="7143" b="28571"/>
          <a:stretch>
            <a:fillRect/>
          </a:stretch>
        </p:blipFill>
        <p:spPr bwMode="auto">
          <a:xfrm>
            <a:off x="2717033" y="1378869"/>
            <a:ext cx="896365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Billede 58" descr="q5089081_1028681_bon_bon_land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830935" y="2799678"/>
            <a:ext cx="652686" cy="606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Billede 41" descr="Canal-Digital-Logo-Orange_320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159243" y="2843311"/>
            <a:ext cx="951880" cy="431321"/>
          </a:xfrm>
          <a:prstGeom prst="rect">
            <a:avLst/>
          </a:prstGeom>
        </p:spPr>
      </p:pic>
      <p:pic>
        <p:nvPicPr>
          <p:cNvPr id="48" name="Billede 63" descr="samsonite_logo.gif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163735" y="3587774"/>
            <a:ext cx="900348" cy="360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2" name="Billede 61" descr="THULE-Logo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652120" y="5949280"/>
            <a:ext cx="1053595" cy="3070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3" name="Billede 62" descr="the_north_face_logo_2378.gif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173560" y="4294376"/>
            <a:ext cx="924694" cy="450018"/>
          </a:xfrm>
          <a:prstGeom prst="rect">
            <a:avLst/>
          </a:prstGeom>
        </p:spPr>
      </p:pic>
      <p:pic>
        <p:nvPicPr>
          <p:cNvPr id="35" name="Billede 40" descr="logo_eniro.gif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111177" y="2233906"/>
            <a:ext cx="956692" cy="230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Billede 52" descr="Post_Danmark-logo-5FBB1C9E06-seeklogo_com.gif"/>
          <p:cNvPicPr>
            <a:picLocks noChangeAspect="1"/>
          </p:cNvPicPr>
          <p:nvPr/>
        </p:nvPicPr>
        <p:blipFill>
          <a:blip r:embed="rId19" cstate="print"/>
          <a:srcRect t="31250" b="31250"/>
          <a:stretch>
            <a:fillRect/>
          </a:stretch>
        </p:blipFill>
        <p:spPr bwMode="auto">
          <a:xfrm>
            <a:off x="4044061" y="721571"/>
            <a:ext cx="1113110" cy="41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Billede 37" descr="posten_logo-e1285698497157.gif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4283968" y="1340768"/>
            <a:ext cx="572641" cy="572641"/>
          </a:xfrm>
          <a:prstGeom prst="rect">
            <a:avLst/>
          </a:prstGeom>
        </p:spPr>
      </p:pic>
      <p:pic>
        <p:nvPicPr>
          <p:cNvPr id="40" name="Billede 39" descr="Pandora.jp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4111177" y="5814889"/>
            <a:ext cx="998232" cy="195235"/>
          </a:xfrm>
          <a:prstGeom prst="rect">
            <a:avLst/>
          </a:prstGeom>
        </p:spPr>
      </p:pic>
      <p:pic>
        <p:nvPicPr>
          <p:cNvPr id="43" name="Billede 42" descr="pernod-ricard-logo.jp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1286498" y="4326604"/>
            <a:ext cx="848488" cy="415815"/>
          </a:xfrm>
          <a:prstGeom prst="rect">
            <a:avLst/>
          </a:prstGeom>
        </p:spPr>
      </p:pic>
      <p:pic>
        <p:nvPicPr>
          <p:cNvPr id="44" name="Billede 43" descr="logo.jp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2563392" y="3745907"/>
            <a:ext cx="1190625" cy="142875"/>
          </a:xfrm>
          <a:prstGeom prst="rect">
            <a:avLst/>
          </a:prstGeom>
        </p:spPr>
      </p:pic>
      <p:pic>
        <p:nvPicPr>
          <p:cNvPr id="47" name="Billede 46" descr="Dansens%20Dage%202010%20logo%20500.jp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2621141" y="4432479"/>
            <a:ext cx="1038579" cy="216024"/>
          </a:xfrm>
          <a:prstGeom prst="rect">
            <a:avLst/>
          </a:prstGeom>
        </p:spPr>
      </p:pic>
      <p:pic>
        <p:nvPicPr>
          <p:cNvPr id="51" name="Billede 50" descr="jg8n-2905-Statens_Naturhistoriske_Museum.jp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2405118" y="5085184"/>
            <a:ext cx="1587318" cy="359792"/>
          </a:xfrm>
          <a:prstGeom prst="rect">
            <a:avLst/>
          </a:prstGeom>
        </p:spPr>
      </p:pic>
      <p:pic>
        <p:nvPicPr>
          <p:cNvPr id="53" name="Billede 52" descr="logo.pn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2640392" y="5723631"/>
            <a:ext cx="1108793" cy="433437"/>
          </a:xfrm>
          <a:prstGeom prst="rect">
            <a:avLst/>
          </a:prstGeom>
        </p:spPr>
      </p:pic>
      <p:pic>
        <p:nvPicPr>
          <p:cNvPr id="55" name="Picture 15" descr="Alfa_Romeo_frit_4F_L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5694653" y="615696"/>
            <a:ext cx="720080" cy="700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7" name="Object 16"/>
          <p:cNvGraphicFramePr>
            <a:graphicFrameLocks noChangeAspect="1"/>
          </p:cNvGraphicFramePr>
          <p:nvPr/>
        </p:nvGraphicFramePr>
        <p:xfrm>
          <a:off x="5618353" y="2713553"/>
          <a:ext cx="831349" cy="665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190" name="Photo Editor-billede" r:id="rId28" imgW="952633" imgH="733333" progId="">
                  <p:embed/>
                </p:oleObj>
              </mc:Choice>
              <mc:Fallback>
                <p:oleObj name="Photo Editor-billede" r:id="rId28" imgW="952633" imgH="733333" progId="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8353" y="2713553"/>
                        <a:ext cx="831349" cy="6653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35D2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ECF3F6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8" name="Billede 61" descr="hyundai-logo.jpg"/>
          <p:cNvPicPr>
            <a:picLocks noChangeAspect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5695353" y="1302268"/>
            <a:ext cx="685254" cy="610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Billede 62" descr="Land_Rover_logo.jpg"/>
          <p:cNvPicPr>
            <a:picLocks noChangeAspect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5627778" y="2103981"/>
            <a:ext cx="813817" cy="462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Billede 59" descr="logo_DK.gif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1259632" y="5661248"/>
            <a:ext cx="823773" cy="3311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1" name="Billede 41" descr="plan_logo.gif"/>
          <p:cNvPicPr>
            <a:picLocks noChangeAspect="1"/>
          </p:cNvPicPr>
          <p:nvPr/>
        </p:nvPicPr>
        <p:blipFill>
          <a:blip r:embed="rId33" cstate="print"/>
          <a:srcRect l="24576" t="13792" r="24576" b="13792"/>
          <a:stretch>
            <a:fillRect/>
          </a:stretch>
        </p:blipFill>
        <p:spPr bwMode="auto">
          <a:xfrm>
            <a:off x="7287031" y="2809803"/>
            <a:ext cx="442801" cy="516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4"/>
          <p:cNvPicPr>
            <a:picLocks noChangeAspect="1" noChangeArrowheads="1"/>
          </p:cNvPicPr>
          <p:nvPr/>
        </p:nvPicPr>
        <p:blipFill>
          <a:blip r:embed="rId34" cstate="print"/>
          <a:srcRect l="25394" t="15511" r="58856" b="75670"/>
          <a:stretch>
            <a:fillRect/>
          </a:stretch>
        </p:blipFill>
        <p:spPr bwMode="auto">
          <a:xfrm>
            <a:off x="6859294" y="702321"/>
            <a:ext cx="1224136" cy="428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21"/>
          <p:cNvPicPr>
            <a:picLocks noChangeAspect="1" noChangeArrowheads="1"/>
          </p:cNvPicPr>
          <p:nvPr/>
        </p:nvPicPr>
        <p:blipFill>
          <a:blip r:embed="rId35" cstate="print"/>
          <a:srcRect b="24256"/>
          <a:stretch>
            <a:fillRect/>
          </a:stretch>
        </p:blipFill>
        <p:spPr bwMode="auto">
          <a:xfrm>
            <a:off x="6989052" y="2230247"/>
            <a:ext cx="1062236" cy="291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Billede 65" descr="Falck_logo_pos.jpg"/>
          <p:cNvPicPr>
            <a:picLocks noChangeAspect="1"/>
          </p:cNvPicPr>
          <p:nvPr/>
        </p:nvPicPr>
        <p:blipFill>
          <a:blip r:embed="rId36" cstate="print"/>
          <a:stretch>
            <a:fillRect/>
          </a:stretch>
        </p:blipFill>
        <p:spPr>
          <a:xfrm>
            <a:off x="7027552" y="1490917"/>
            <a:ext cx="1045096" cy="361764"/>
          </a:xfrm>
          <a:prstGeom prst="rect">
            <a:avLst/>
          </a:prstGeom>
        </p:spPr>
      </p:pic>
      <p:pic>
        <p:nvPicPr>
          <p:cNvPr id="34" name="Billede 33"/>
          <p:cNvPicPr>
            <a:picLocks noChangeAspect="1"/>
          </p:cNvPicPr>
          <p:nvPr/>
        </p:nvPicPr>
        <p:blipFill>
          <a:blip r:embed="rId37" cstate="print"/>
          <a:stretch>
            <a:fillRect/>
          </a:stretch>
        </p:blipFill>
        <p:spPr>
          <a:xfrm>
            <a:off x="5508104" y="3789040"/>
            <a:ext cx="2592288" cy="504056"/>
          </a:xfrm>
          <a:prstGeom prst="rect">
            <a:avLst/>
          </a:prstGeom>
        </p:spPr>
      </p:pic>
      <p:pic>
        <p:nvPicPr>
          <p:cNvPr id="37" name="Billede 36"/>
          <p:cNvPicPr>
            <a:picLocks noChangeAspect="1"/>
          </p:cNvPicPr>
          <p:nvPr/>
        </p:nvPicPr>
        <p:blipFill>
          <a:blip r:embed="rId38" cstate="print"/>
          <a:stretch>
            <a:fillRect/>
          </a:stretch>
        </p:blipFill>
        <p:spPr>
          <a:xfrm>
            <a:off x="6156176" y="4653136"/>
            <a:ext cx="1440160" cy="964952"/>
          </a:xfrm>
          <a:prstGeom prst="rect">
            <a:avLst/>
          </a:prstGeom>
        </p:spPr>
      </p:pic>
      <p:pic>
        <p:nvPicPr>
          <p:cNvPr id="39" name="Billede 38" descr="ServDes2.bmp"/>
          <p:cNvPicPr>
            <a:picLocks noChangeAspect="1"/>
          </p:cNvPicPr>
          <p:nvPr/>
        </p:nvPicPr>
        <p:blipFill>
          <a:blip r:embed="rId39" cstate="print"/>
          <a:stretch>
            <a:fillRect/>
          </a:stretch>
        </p:blipFill>
        <p:spPr>
          <a:xfrm>
            <a:off x="179512" y="6019800"/>
            <a:ext cx="1143000" cy="649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 Narrow Bold Oblique" pitchFamily="34" charset="0"/>
              </a:rPr>
              <a:t>Theories……</a:t>
            </a:r>
            <a:endParaRPr lang="en-US" dirty="0">
              <a:latin typeface="Helvetica Narrow Bold Oblique" pitchFamily="34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800000" y="1052736"/>
            <a:ext cx="5760000" cy="4887264"/>
          </a:xfrm>
        </p:spPr>
        <p:txBody>
          <a:bodyPr/>
          <a:lstStyle/>
          <a:p>
            <a:r>
              <a:rPr lang="en-US" dirty="0" smtClean="0">
                <a:latin typeface="Helvetica Narrow Bold Oblique" pitchFamily="34" charset="0"/>
              </a:rPr>
              <a:t>Companies don’t know enough about customer values..</a:t>
            </a:r>
          </a:p>
          <a:p>
            <a:r>
              <a:rPr lang="en-US" dirty="0" smtClean="0">
                <a:latin typeface="Helvetica Narrow Bold Oblique" pitchFamily="34" charset="0"/>
              </a:rPr>
              <a:t>Companies don’t know enough about customers buying behavior..</a:t>
            </a:r>
          </a:p>
          <a:p>
            <a:r>
              <a:rPr lang="en-US" dirty="0" smtClean="0">
                <a:latin typeface="Helvetica Narrow Bold Oblique" pitchFamily="34" charset="0"/>
              </a:rPr>
              <a:t>Companies tend to develop new products and services because they can - not because there is a need for it..</a:t>
            </a:r>
          </a:p>
          <a:p>
            <a:r>
              <a:rPr lang="en-US" dirty="0" smtClean="0">
                <a:latin typeface="Helvetica Narrow Bold Oblique" pitchFamily="34" charset="0"/>
              </a:rPr>
              <a:t>Companies tend to confuse the 2 expressions </a:t>
            </a:r>
            <a:r>
              <a:rPr lang="en-US" i="1" dirty="0" smtClean="0">
                <a:latin typeface="Helvetica Narrow Bold Oblique" pitchFamily="34" charset="0"/>
              </a:rPr>
              <a:t>service</a:t>
            </a:r>
            <a:r>
              <a:rPr lang="en-US" dirty="0" smtClean="0">
                <a:latin typeface="Helvetica Narrow Bold Oblique" pitchFamily="34" charset="0"/>
              </a:rPr>
              <a:t> and </a:t>
            </a:r>
            <a:r>
              <a:rPr lang="en-US" i="1" dirty="0" smtClean="0">
                <a:latin typeface="Helvetica Narrow Bold Oblique" pitchFamily="34" charset="0"/>
              </a:rPr>
              <a:t>servile..</a:t>
            </a:r>
          </a:p>
          <a:p>
            <a:r>
              <a:rPr lang="en-US" dirty="0" smtClean="0">
                <a:latin typeface="Helvetica Narrow Bold Oblique" pitchFamily="34" charset="0"/>
              </a:rPr>
              <a:t>We don’t need  (as in Maslow’s hierarchy of needs) most products..</a:t>
            </a:r>
          </a:p>
          <a:p>
            <a:r>
              <a:rPr lang="en-US" dirty="0" smtClean="0">
                <a:latin typeface="Helvetica Narrow Bold Oblique" pitchFamily="34" charset="0"/>
              </a:rPr>
              <a:t>What’s in it for me – refers to the customers not the company..</a:t>
            </a:r>
          </a:p>
          <a:p>
            <a:endParaRPr lang="en-US" i="1" dirty="0" smtClean="0">
              <a:latin typeface="Helvetica Narrow Bold Oblique" pitchFamily="34" charset="0"/>
            </a:endParaRPr>
          </a:p>
        </p:txBody>
      </p:sp>
      <p:pic>
        <p:nvPicPr>
          <p:cNvPr id="4" name="Billede 3" descr="ServDes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6019800"/>
            <a:ext cx="1143000" cy="649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743200" y="2133600"/>
            <a:ext cx="1920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 Narrow Bold Oblique" pitchFamily="34" charset="0"/>
              </a:rPr>
              <a:t>Avenue Hotel experience</a:t>
            </a:r>
            <a:endParaRPr lang="en-US" dirty="0">
              <a:latin typeface="Helvetica Narrow Bold Oblique" pitchFamily="34" charset="0"/>
            </a:endParaRPr>
          </a:p>
        </p:txBody>
      </p:sp>
      <p:sp>
        <p:nvSpPr>
          <p:cNvPr id="20484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r" eaLnBrk="1" hangingPunct="1">
              <a:lnSpc>
                <a:spcPct val="90000"/>
              </a:lnSpc>
              <a:buFont typeface="Times" pitchFamily="-128" charset="0"/>
              <a:buNone/>
            </a:pPr>
            <a:endParaRPr lang="en-US" sz="22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a-DK" sz="28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a-DK" sz="2800" dirty="0" smtClean="0">
                <a:latin typeface="Verdana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a-DK" sz="2800" dirty="0" smtClean="0">
              <a:latin typeface="Verdana" pitchFamily="34" charset="0"/>
            </a:endParaRPr>
          </a:p>
          <a:p>
            <a:pPr algn="r" eaLnBrk="1" hangingPunct="1">
              <a:lnSpc>
                <a:spcPct val="90000"/>
              </a:lnSpc>
              <a:buFont typeface="Times" pitchFamily="-128" charset="0"/>
              <a:buNone/>
            </a:pPr>
            <a:endParaRPr lang="en-US" sz="2200" dirty="0" smtClean="0"/>
          </a:p>
          <a:p>
            <a:pPr algn="r" eaLnBrk="1" hangingPunct="1">
              <a:lnSpc>
                <a:spcPct val="90000"/>
              </a:lnSpc>
              <a:buFont typeface="Times" pitchFamily="-128" charset="0"/>
              <a:buNone/>
            </a:pPr>
            <a:endParaRPr lang="en-US" sz="2200" dirty="0" smtClean="0"/>
          </a:p>
          <a:p>
            <a:pPr algn="r" eaLnBrk="1" hangingPunct="1">
              <a:lnSpc>
                <a:spcPct val="90000"/>
              </a:lnSpc>
              <a:buFont typeface="Times" pitchFamily="-128" charset="0"/>
              <a:buNone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Font typeface="Times" pitchFamily="-128" charset="0"/>
              <a:buChar char="•"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Font typeface="Times" pitchFamily="-128" charset="0"/>
              <a:buChar char="•"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Font typeface="Times" pitchFamily="-128" charset="0"/>
              <a:buChar char="•"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Font typeface="Times" pitchFamily="-128" charset="0"/>
              <a:buChar char="•"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3600" dirty="0" smtClean="0">
              <a:solidFill>
                <a:schemeClr val="tx2"/>
              </a:solidFill>
            </a:endParaRPr>
          </a:p>
          <a:p>
            <a:pPr algn="r" eaLnBrk="1" hangingPunct="1">
              <a:lnSpc>
                <a:spcPct val="90000"/>
              </a:lnSpc>
              <a:buFontTx/>
              <a:buNone/>
            </a:pPr>
            <a:endParaRPr lang="en-US" sz="2200" dirty="0" smtClean="0">
              <a:solidFill>
                <a:schemeClr val="tx2"/>
              </a:solidFill>
            </a:endParaRPr>
          </a:p>
          <a:p>
            <a:pPr algn="r" eaLnBrk="1" hangingPunct="1">
              <a:lnSpc>
                <a:spcPct val="90000"/>
              </a:lnSpc>
              <a:buFontTx/>
              <a:buNone/>
            </a:pPr>
            <a:endParaRPr lang="en-US" sz="36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endParaRPr lang="en-US" sz="3100" dirty="0" smtClean="0">
              <a:solidFill>
                <a:schemeClr val="tx2"/>
              </a:solidFill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683568" y="980728"/>
            <a:ext cx="79928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000" dirty="0" smtClean="0">
              <a:latin typeface="Helvetica Narrow Bold Oblique" pitchFamily="34" charset="0"/>
            </a:endParaRPr>
          </a:p>
          <a:p>
            <a:endParaRPr lang="en-US" sz="4000" dirty="0">
              <a:latin typeface="Helvetica Narrow Bold Oblique" pitchFamily="34" charset="0"/>
            </a:endParaRPr>
          </a:p>
        </p:txBody>
      </p:sp>
      <p:pic>
        <p:nvPicPr>
          <p:cNvPr id="11" name="Billede 10" descr="avenue_aword_new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764704"/>
            <a:ext cx="4968552" cy="4104456"/>
          </a:xfrm>
          <a:prstGeom prst="rect">
            <a:avLst/>
          </a:prstGeom>
        </p:spPr>
      </p:pic>
      <p:pic>
        <p:nvPicPr>
          <p:cNvPr id="12" name="Billede 11" descr="ServDes2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6019800"/>
            <a:ext cx="1143000" cy="649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imeTime præsentation">
  <a:themeElements>
    <a:clrScheme name="PrimeTime farver">
      <a:dk1>
        <a:sysClr val="windowText" lastClr="000000"/>
      </a:dk1>
      <a:lt1>
        <a:sysClr val="window" lastClr="FFFFFF"/>
      </a:lt1>
      <a:dk2>
        <a:srgbClr val="666666"/>
      </a:dk2>
      <a:lt2>
        <a:srgbClr val="E4E8E4"/>
      </a:lt2>
      <a:accent1>
        <a:srgbClr val="B85F26"/>
      </a:accent1>
      <a:accent2>
        <a:srgbClr val="BACED5"/>
      </a:accent2>
      <a:accent3>
        <a:srgbClr val="8F0533"/>
      </a:accent3>
      <a:accent4>
        <a:srgbClr val="D1D4CB"/>
      </a:accent4>
      <a:accent5>
        <a:srgbClr val="666666"/>
      </a:accent5>
      <a:accent6>
        <a:srgbClr val="E4E8E4"/>
      </a:accent6>
      <a:hlink>
        <a:srgbClr val="B85F26"/>
      </a:hlink>
      <a:folHlink>
        <a:srgbClr val="8F0533"/>
      </a:folHlink>
    </a:clrScheme>
    <a:fontScheme name="PrimeTime fon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verordnet slidemaster">
  <a:themeElements>
    <a:clrScheme name="PrimeTime farver">
      <a:dk1>
        <a:sysClr val="windowText" lastClr="000000"/>
      </a:dk1>
      <a:lt1>
        <a:sysClr val="window" lastClr="FFFFFF"/>
      </a:lt1>
      <a:dk2>
        <a:srgbClr val="666666"/>
      </a:dk2>
      <a:lt2>
        <a:srgbClr val="E4E8E4"/>
      </a:lt2>
      <a:accent1>
        <a:srgbClr val="B85F26"/>
      </a:accent1>
      <a:accent2>
        <a:srgbClr val="BACED5"/>
      </a:accent2>
      <a:accent3>
        <a:srgbClr val="8F0533"/>
      </a:accent3>
      <a:accent4>
        <a:srgbClr val="D1D4CB"/>
      </a:accent4>
      <a:accent5>
        <a:srgbClr val="666666"/>
      </a:accent5>
      <a:accent6>
        <a:srgbClr val="E4E8E4"/>
      </a:accent6>
      <a:hlink>
        <a:srgbClr val="B85F26"/>
      </a:hlink>
      <a:folHlink>
        <a:srgbClr val="8F0533"/>
      </a:folHlink>
    </a:clrScheme>
    <a:fontScheme name="PrimeTime fon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T figurer blå">
    <a:dk1>
      <a:srgbClr val="000000"/>
    </a:dk1>
    <a:lt1>
      <a:srgbClr val="FFFFFF"/>
    </a:lt1>
    <a:dk2>
      <a:srgbClr val="A2C7D2"/>
    </a:dk2>
    <a:lt2>
      <a:srgbClr val="ECF3F6"/>
    </a:lt2>
    <a:accent1>
      <a:srgbClr val="A2C7D2"/>
    </a:accent1>
    <a:accent2>
      <a:srgbClr val="63A1B3"/>
    </a:accent2>
    <a:accent3>
      <a:srgbClr val="3C6E7D"/>
    </a:accent3>
    <a:accent4>
      <a:srgbClr val="C7DDE4"/>
    </a:accent4>
    <a:accent5>
      <a:srgbClr val="D9E8ED"/>
    </a:accent5>
    <a:accent6>
      <a:srgbClr val="ECF3F6"/>
    </a:accent6>
    <a:hlink>
      <a:srgbClr val="D35D23"/>
    </a:hlink>
    <a:folHlink>
      <a:srgbClr val="B30838"/>
    </a:folHlink>
  </a:clrScheme>
</a:themeOverride>
</file>

<file path=ppt/theme/themeOverride10.xml><?xml version="1.0" encoding="utf-8"?>
<a:themeOverride xmlns:a="http://schemas.openxmlformats.org/drawingml/2006/main">
  <a:clrScheme name="PT figurer blå">
    <a:dk1>
      <a:srgbClr val="000000"/>
    </a:dk1>
    <a:lt1>
      <a:srgbClr val="FFFFFF"/>
    </a:lt1>
    <a:dk2>
      <a:srgbClr val="A2C7D2"/>
    </a:dk2>
    <a:lt2>
      <a:srgbClr val="ECF3F6"/>
    </a:lt2>
    <a:accent1>
      <a:srgbClr val="A2C7D2"/>
    </a:accent1>
    <a:accent2>
      <a:srgbClr val="63A1B3"/>
    </a:accent2>
    <a:accent3>
      <a:srgbClr val="3C6E7D"/>
    </a:accent3>
    <a:accent4>
      <a:srgbClr val="C7DDE4"/>
    </a:accent4>
    <a:accent5>
      <a:srgbClr val="D9E8ED"/>
    </a:accent5>
    <a:accent6>
      <a:srgbClr val="ECF3F6"/>
    </a:accent6>
    <a:hlink>
      <a:srgbClr val="D35D23"/>
    </a:hlink>
    <a:folHlink>
      <a:srgbClr val="B30838"/>
    </a:folHlink>
  </a:clrScheme>
</a:themeOverride>
</file>

<file path=ppt/theme/themeOverride11.xml><?xml version="1.0" encoding="utf-8"?>
<a:themeOverride xmlns:a="http://schemas.openxmlformats.org/drawingml/2006/main">
  <a:clrScheme name="PT figurer blå">
    <a:dk1>
      <a:srgbClr val="000000"/>
    </a:dk1>
    <a:lt1>
      <a:srgbClr val="FFFFFF"/>
    </a:lt1>
    <a:dk2>
      <a:srgbClr val="A2C7D2"/>
    </a:dk2>
    <a:lt2>
      <a:srgbClr val="ECF3F6"/>
    </a:lt2>
    <a:accent1>
      <a:srgbClr val="A2C7D2"/>
    </a:accent1>
    <a:accent2>
      <a:srgbClr val="63A1B3"/>
    </a:accent2>
    <a:accent3>
      <a:srgbClr val="3C6E7D"/>
    </a:accent3>
    <a:accent4>
      <a:srgbClr val="C7DDE4"/>
    </a:accent4>
    <a:accent5>
      <a:srgbClr val="D9E8ED"/>
    </a:accent5>
    <a:accent6>
      <a:srgbClr val="ECF3F6"/>
    </a:accent6>
    <a:hlink>
      <a:srgbClr val="D35D23"/>
    </a:hlink>
    <a:folHlink>
      <a:srgbClr val="B30838"/>
    </a:folHlink>
  </a:clrScheme>
</a:themeOverride>
</file>

<file path=ppt/theme/themeOverride12.xml><?xml version="1.0" encoding="utf-8"?>
<a:themeOverride xmlns:a="http://schemas.openxmlformats.org/drawingml/2006/main">
  <a:clrScheme name="PT figurer blå">
    <a:dk1>
      <a:srgbClr val="000000"/>
    </a:dk1>
    <a:lt1>
      <a:srgbClr val="FFFFFF"/>
    </a:lt1>
    <a:dk2>
      <a:srgbClr val="A2C7D2"/>
    </a:dk2>
    <a:lt2>
      <a:srgbClr val="ECF3F6"/>
    </a:lt2>
    <a:accent1>
      <a:srgbClr val="A2C7D2"/>
    </a:accent1>
    <a:accent2>
      <a:srgbClr val="63A1B3"/>
    </a:accent2>
    <a:accent3>
      <a:srgbClr val="3C6E7D"/>
    </a:accent3>
    <a:accent4>
      <a:srgbClr val="C7DDE4"/>
    </a:accent4>
    <a:accent5>
      <a:srgbClr val="D9E8ED"/>
    </a:accent5>
    <a:accent6>
      <a:srgbClr val="ECF3F6"/>
    </a:accent6>
    <a:hlink>
      <a:srgbClr val="D35D23"/>
    </a:hlink>
    <a:folHlink>
      <a:srgbClr val="B30838"/>
    </a:folHlink>
  </a:clrScheme>
</a:themeOverride>
</file>

<file path=ppt/theme/themeOverride13.xml><?xml version="1.0" encoding="utf-8"?>
<a:themeOverride xmlns:a="http://schemas.openxmlformats.org/drawingml/2006/main">
  <a:clrScheme name="PT figurer blå">
    <a:dk1>
      <a:srgbClr val="000000"/>
    </a:dk1>
    <a:lt1>
      <a:srgbClr val="FFFFFF"/>
    </a:lt1>
    <a:dk2>
      <a:srgbClr val="A2C7D2"/>
    </a:dk2>
    <a:lt2>
      <a:srgbClr val="ECF3F6"/>
    </a:lt2>
    <a:accent1>
      <a:srgbClr val="A2C7D2"/>
    </a:accent1>
    <a:accent2>
      <a:srgbClr val="63A1B3"/>
    </a:accent2>
    <a:accent3>
      <a:srgbClr val="3C6E7D"/>
    </a:accent3>
    <a:accent4>
      <a:srgbClr val="C7DDE4"/>
    </a:accent4>
    <a:accent5>
      <a:srgbClr val="D9E8ED"/>
    </a:accent5>
    <a:accent6>
      <a:srgbClr val="ECF3F6"/>
    </a:accent6>
    <a:hlink>
      <a:srgbClr val="D35D23"/>
    </a:hlink>
    <a:folHlink>
      <a:srgbClr val="B30838"/>
    </a:folHlink>
  </a:clrScheme>
</a:themeOverride>
</file>

<file path=ppt/theme/themeOverride14.xml><?xml version="1.0" encoding="utf-8"?>
<a:themeOverride xmlns:a="http://schemas.openxmlformats.org/drawingml/2006/main">
  <a:clrScheme name="PT figurer blå">
    <a:dk1>
      <a:srgbClr val="000000"/>
    </a:dk1>
    <a:lt1>
      <a:srgbClr val="FFFFFF"/>
    </a:lt1>
    <a:dk2>
      <a:srgbClr val="A2C7D2"/>
    </a:dk2>
    <a:lt2>
      <a:srgbClr val="ECF3F6"/>
    </a:lt2>
    <a:accent1>
      <a:srgbClr val="A2C7D2"/>
    </a:accent1>
    <a:accent2>
      <a:srgbClr val="63A1B3"/>
    </a:accent2>
    <a:accent3>
      <a:srgbClr val="3C6E7D"/>
    </a:accent3>
    <a:accent4>
      <a:srgbClr val="C7DDE4"/>
    </a:accent4>
    <a:accent5>
      <a:srgbClr val="D9E8ED"/>
    </a:accent5>
    <a:accent6>
      <a:srgbClr val="ECF3F6"/>
    </a:accent6>
    <a:hlink>
      <a:srgbClr val="D35D23"/>
    </a:hlink>
    <a:folHlink>
      <a:srgbClr val="B30838"/>
    </a:folHlink>
  </a:clrScheme>
</a:themeOverride>
</file>

<file path=ppt/theme/themeOverride15.xml><?xml version="1.0" encoding="utf-8"?>
<a:themeOverride xmlns:a="http://schemas.openxmlformats.org/drawingml/2006/main">
  <a:clrScheme name="PT figurer blå">
    <a:dk1>
      <a:srgbClr val="000000"/>
    </a:dk1>
    <a:lt1>
      <a:srgbClr val="FFFFFF"/>
    </a:lt1>
    <a:dk2>
      <a:srgbClr val="A2C7D2"/>
    </a:dk2>
    <a:lt2>
      <a:srgbClr val="ECF3F6"/>
    </a:lt2>
    <a:accent1>
      <a:srgbClr val="A2C7D2"/>
    </a:accent1>
    <a:accent2>
      <a:srgbClr val="63A1B3"/>
    </a:accent2>
    <a:accent3>
      <a:srgbClr val="3C6E7D"/>
    </a:accent3>
    <a:accent4>
      <a:srgbClr val="C7DDE4"/>
    </a:accent4>
    <a:accent5>
      <a:srgbClr val="D9E8ED"/>
    </a:accent5>
    <a:accent6>
      <a:srgbClr val="ECF3F6"/>
    </a:accent6>
    <a:hlink>
      <a:srgbClr val="D35D23"/>
    </a:hlink>
    <a:folHlink>
      <a:srgbClr val="B30838"/>
    </a:folHlink>
  </a:clrScheme>
</a:themeOverride>
</file>

<file path=ppt/theme/themeOverride16.xml><?xml version="1.0" encoding="utf-8"?>
<a:themeOverride xmlns:a="http://schemas.openxmlformats.org/drawingml/2006/main">
  <a:clrScheme name="PT figurer blå">
    <a:dk1>
      <a:srgbClr val="000000"/>
    </a:dk1>
    <a:lt1>
      <a:srgbClr val="FFFFFF"/>
    </a:lt1>
    <a:dk2>
      <a:srgbClr val="A2C7D2"/>
    </a:dk2>
    <a:lt2>
      <a:srgbClr val="ECF3F6"/>
    </a:lt2>
    <a:accent1>
      <a:srgbClr val="A2C7D2"/>
    </a:accent1>
    <a:accent2>
      <a:srgbClr val="63A1B3"/>
    </a:accent2>
    <a:accent3>
      <a:srgbClr val="3C6E7D"/>
    </a:accent3>
    <a:accent4>
      <a:srgbClr val="C7DDE4"/>
    </a:accent4>
    <a:accent5>
      <a:srgbClr val="D9E8ED"/>
    </a:accent5>
    <a:accent6>
      <a:srgbClr val="ECF3F6"/>
    </a:accent6>
    <a:hlink>
      <a:srgbClr val="D35D23"/>
    </a:hlink>
    <a:folHlink>
      <a:srgbClr val="B30838"/>
    </a:folHlink>
  </a:clrScheme>
</a:themeOverride>
</file>

<file path=ppt/theme/themeOverride17.xml><?xml version="1.0" encoding="utf-8"?>
<a:themeOverride xmlns:a="http://schemas.openxmlformats.org/drawingml/2006/main">
  <a:clrScheme name="PT figurer blå">
    <a:dk1>
      <a:srgbClr val="000000"/>
    </a:dk1>
    <a:lt1>
      <a:srgbClr val="FFFFFF"/>
    </a:lt1>
    <a:dk2>
      <a:srgbClr val="A2C7D2"/>
    </a:dk2>
    <a:lt2>
      <a:srgbClr val="ECF3F6"/>
    </a:lt2>
    <a:accent1>
      <a:srgbClr val="A2C7D2"/>
    </a:accent1>
    <a:accent2>
      <a:srgbClr val="63A1B3"/>
    </a:accent2>
    <a:accent3>
      <a:srgbClr val="3C6E7D"/>
    </a:accent3>
    <a:accent4>
      <a:srgbClr val="C7DDE4"/>
    </a:accent4>
    <a:accent5>
      <a:srgbClr val="D9E8ED"/>
    </a:accent5>
    <a:accent6>
      <a:srgbClr val="ECF3F6"/>
    </a:accent6>
    <a:hlink>
      <a:srgbClr val="D35D23"/>
    </a:hlink>
    <a:folHlink>
      <a:srgbClr val="B30838"/>
    </a:folHlink>
  </a:clrScheme>
</a:themeOverride>
</file>

<file path=ppt/theme/themeOverride18.xml><?xml version="1.0" encoding="utf-8"?>
<a:themeOverride xmlns:a="http://schemas.openxmlformats.org/drawingml/2006/main">
  <a:clrScheme name="PT figurer blå">
    <a:dk1>
      <a:srgbClr val="000000"/>
    </a:dk1>
    <a:lt1>
      <a:srgbClr val="FFFFFF"/>
    </a:lt1>
    <a:dk2>
      <a:srgbClr val="A2C7D2"/>
    </a:dk2>
    <a:lt2>
      <a:srgbClr val="ECF3F6"/>
    </a:lt2>
    <a:accent1>
      <a:srgbClr val="A2C7D2"/>
    </a:accent1>
    <a:accent2>
      <a:srgbClr val="63A1B3"/>
    </a:accent2>
    <a:accent3>
      <a:srgbClr val="3C6E7D"/>
    </a:accent3>
    <a:accent4>
      <a:srgbClr val="C7DDE4"/>
    </a:accent4>
    <a:accent5>
      <a:srgbClr val="D9E8ED"/>
    </a:accent5>
    <a:accent6>
      <a:srgbClr val="ECF3F6"/>
    </a:accent6>
    <a:hlink>
      <a:srgbClr val="D35D23"/>
    </a:hlink>
    <a:folHlink>
      <a:srgbClr val="B30838"/>
    </a:folHlink>
  </a:clrScheme>
</a:themeOverride>
</file>

<file path=ppt/theme/themeOverride2.xml><?xml version="1.0" encoding="utf-8"?>
<a:themeOverride xmlns:a="http://schemas.openxmlformats.org/drawingml/2006/main">
  <a:clrScheme name="PT figurer blå">
    <a:dk1>
      <a:srgbClr val="000000"/>
    </a:dk1>
    <a:lt1>
      <a:srgbClr val="FFFFFF"/>
    </a:lt1>
    <a:dk2>
      <a:srgbClr val="A2C7D2"/>
    </a:dk2>
    <a:lt2>
      <a:srgbClr val="ECF3F6"/>
    </a:lt2>
    <a:accent1>
      <a:srgbClr val="A2C7D2"/>
    </a:accent1>
    <a:accent2>
      <a:srgbClr val="63A1B3"/>
    </a:accent2>
    <a:accent3>
      <a:srgbClr val="3C6E7D"/>
    </a:accent3>
    <a:accent4>
      <a:srgbClr val="C7DDE4"/>
    </a:accent4>
    <a:accent5>
      <a:srgbClr val="D9E8ED"/>
    </a:accent5>
    <a:accent6>
      <a:srgbClr val="ECF3F6"/>
    </a:accent6>
    <a:hlink>
      <a:srgbClr val="D35D23"/>
    </a:hlink>
    <a:folHlink>
      <a:srgbClr val="B30838"/>
    </a:folHlink>
  </a:clrScheme>
</a:themeOverride>
</file>

<file path=ppt/theme/themeOverride3.xml><?xml version="1.0" encoding="utf-8"?>
<a:themeOverride xmlns:a="http://schemas.openxmlformats.org/drawingml/2006/main">
  <a:clrScheme name="PT figurer blå">
    <a:dk1>
      <a:srgbClr val="000000"/>
    </a:dk1>
    <a:lt1>
      <a:srgbClr val="FFFFFF"/>
    </a:lt1>
    <a:dk2>
      <a:srgbClr val="A2C7D2"/>
    </a:dk2>
    <a:lt2>
      <a:srgbClr val="ECF3F6"/>
    </a:lt2>
    <a:accent1>
      <a:srgbClr val="A2C7D2"/>
    </a:accent1>
    <a:accent2>
      <a:srgbClr val="63A1B3"/>
    </a:accent2>
    <a:accent3>
      <a:srgbClr val="3C6E7D"/>
    </a:accent3>
    <a:accent4>
      <a:srgbClr val="C7DDE4"/>
    </a:accent4>
    <a:accent5>
      <a:srgbClr val="D9E8ED"/>
    </a:accent5>
    <a:accent6>
      <a:srgbClr val="ECF3F6"/>
    </a:accent6>
    <a:hlink>
      <a:srgbClr val="D35D23"/>
    </a:hlink>
    <a:folHlink>
      <a:srgbClr val="B30838"/>
    </a:folHlink>
  </a:clrScheme>
</a:themeOverride>
</file>

<file path=ppt/theme/themeOverride4.xml><?xml version="1.0" encoding="utf-8"?>
<a:themeOverride xmlns:a="http://schemas.openxmlformats.org/drawingml/2006/main">
  <a:clrScheme name="PT figurer blå">
    <a:dk1>
      <a:srgbClr val="000000"/>
    </a:dk1>
    <a:lt1>
      <a:srgbClr val="FFFFFF"/>
    </a:lt1>
    <a:dk2>
      <a:srgbClr val="A2C7D2"/>
    </a:dk2>
    <a:lt2>
      <a:srgbClr val="ECF3F6"/>
    </a:lt2>
    <a:accent1>
      <a:srgbClr val="A2C7D2"/>
    </a:accent1>
    <a:accent2>
      <a:srgbClr val="63A1B3"/>
    </a:accent2>
    <a:accent3>
      <a:srgbClr val="3C6E7D"/>
    </a:accent3>
    <a:accent4>
      <a:srgbClr val="C7DDE4"/>
    </a:accent4>
    <a:accent5>
      <a:srgbClr val="D9E8ED"/>
    </a:accent5>
    <a:accent6>
      <a:srgbClr val="ECF3F6"/>
    </a:accent6>
    <a:hlink>
      <a:srgbClr val="D35D23"/>
    </a:hlink>
    <a:folHlink>
      <a:srgbClr val="B30838"/>
    </a:folHlink>
  </a:clrScheme>
</a:themeOverride>
</file>

<file path=ppt/theme/themeOverride5.xml><?xml version="1.0" encoding="utf-8"?>
<a:themeOverride xmlns:a="http://schemas.openxmlformats.org/drawingml/2006/main">
  <a:clrScheme name="PT figurer blå">
    <a:dk1>
      <a:srgbClr val="000000"/>
    </a:dk1>
    <a:lt1>
      <a:srgbClr val="FFFFFF"/>
    </a:lt1>
    <a:dk2>
      <a:srgbClr val="A2C7D2"/>
    </a:dk2>
    <a:lt2>
      <a:srgbClr val="ECF3F6"/>
    </a:lt2>
    <a:accent1>
      <a:srgbClr val="A2C7D2"/>
    </a:accent1>
    <a:accent2>
      <a:srgbClr val="63A1B3"/>
    </a:accent2>
    <a:accent3>
      <a:srgbClr val="3C6E7D"/>
    </a:accent3>
    <a:accent4>
      <a:srgbClr val="C7DDE4"/>
    </a:accent4>
    <a:accent5>
      <a:srgbClr val="D9E8ED"/>
    </a:accent5>
    <a:accent6>
      <a:srgbClr val="ECF3F6"/>
    </a:accent6>
    <a:hlink>
      <a:srgbClr val="D35D23"/>
    </a:hlink>
    <a:folHlink>
      <a:srgbClr val="B30838"/>
    </a:folHlink>
  </a:clrScheme>
</a:themeOverride>
</file>

<file path=ppt/theme/themeOverride6.xml><?xml version="1.0" encoding="utf-8"?>
<a:themeOverride xmlns:a="http://schemas.openxmlformats.org/drawingml/2006/main">
  <a:clrScheme name="PT figurer blå">
    <a:dk1>
      <a:srgbClr val="000000"/>
    </a:dk1>
    <a:lt1>
      <a:srgbClr val="FFFFFF"/>
    </a:lt1>
    <a:dk2>
      <a:srgbClr val="A2C7D2"/>
    </a:dk2>
    <a:lt2>
      <a:srgbClr val="ECF3F6"/>
    </a:lt2>
    <a:accent1>
      <a:srgbClr val="A2C7D2"/>
    </a:accent1>
    <a:accent2>
      <a:srgbClr val="63A1B3"/>
    </a:accent2>
    <a:accent3>
      <a:srgbClr val="3C6E7D"/>
    </a:accent3>
    <a:accent4>
      <a:srgbClr val="C7DDE4"/>
    </a:accent4>
    <a:accent5>
      <a:srgbClr val="D9E8ED"/>
    </a:accent5>
    <a:accent6>
      <a:srgbClr val="ECF3F6"/>
    </a:accent6>
    <a:hlink>
      <a:srgbClr val="D35D23"/>
    </a:hlink>
    <a:folHlink>
      <a:srgbClr val="B30838"/>
    </a:folHlink>
  </a:clrScheme>
</a:themeOverride>
</file>

<file path=ppt/theme/themeOverride7.xml><?xml version="1.0" encoding="utf-8"?>
<a:themeOverride xmlns:a="http://schemas.openxmlformats.org/drawingml/2006/main">
  <a:clrScheme name="PT figurer blå">
    <a:dk1>
      <a:srgbClr val="000000"/>
    </a:dk1>
    <a:lt1>
      <a:srgbClr val="FFFFFF"/>
    </a:lt1>
    <a:dk2>
      <a:srgbClr val="A2C7D2"/>
    </a:dk2>
    <a:lt2>
      <a:srgbClr val="ECF3F6"/>
    </a:lt2>
    <a:accent1>
      <a:srgbClr val="A2C7D2"/>
    </a:accent1>
    <a:accent2>
      <a:srgbClr val="63A1B3"/>
    </a:accent2>
    <a:accent3>
      <a:srgbClr val="3C6E7D"/>
    </a:accent3>
    <a:accent4>
      <a:srgbClr val="C7DDE4"/>
    </a:accent4>
    <a:accent5>
      <a:srgbClr val="D9E8ED"/>
    </a:accent5>
    <a:accent6>
      <a:srgbClr val="ECF3F6"/>
    </a:accent6>
    <a:hlink>
      <a:srgbClr val="D35D23"/>
    </a:hlink>
    <a:folHlink>
      <a:srgbClr val="B30838"/>
    </a:folHlink>
  </a:clrScheme>
</a:themeOverride>
</file>

<file path=ppt/theme/themeOverride8.xml><?xml version="1.0" encoding="utf-8"?>
<a:themeOverride xmlns:a="http://schemas.openxmlformats.org/drawingml/2006/main">
  <a:clrScheme name="PT figurer blå">
    <a:dk1>
      <a:srgbClr val="000000"/>
    </a:dk1>
    <a:lt1>
      <a:srgbClr val="FFFFFF"/>
    </a:lt1>
    <a:dk2>
      <a:srgbClr val="A2C7D2"/>
    </a:dk2>
    <a:lt2>
      <a:srgbClr val="ECF3F6"/>
    </a:lt2>
    <a:accent1>
      <a:srgbClr val="A2C7D2"/>
    </a:accent1>
    <a:accent2>
      <a:srgbClr val="63A1B3"/>
    </a:accent2>
    <a:accent3>
      <a:srgbClr val="3C6E7D"/>
    </a:accent3>
    <a:accent4>
      <a:srgbClr val="C7DDE4"/>
    </a:accent4>
    <a:accent5>
      <a:srgbClr val="D9E8ED"/>
    </a:accent5>
    <a:accent6>
      <a:srgbClr val="ECF3F6"/>
    </a:accent6>
    <a:hlink>
      <a:srgbClr val="D35D23"/>
    </a:hlink>
    <a:folHlink>
      <a:srgbClr val="B30838"/>
    </a:folHlink>
  </a:clrScheme>
</a:themeOverride>
</file>

<file path=ppt/theme/themeOverride9.xml><?xml version="1.0" encoding="utf-8"?>
<a:themeOverride xmlns:a="http://schemas.openxmlformats.org/drawingml/2006/main">
  <a:clrScheme name="PT figurer blå">
    <a:dk1>
      <a:srgbClr val="000000"/>
    </a:dk1>
    <a:lt1>
      <a:srgbClr val="FFFFFF"/>
    </a:lt1>
    <a:dk2>
      <a:srgbClr val="A2C7D2"/>
    </a:dk2>
    <a:lt2>
      <a:srgbClr val="ECF3F6"/>
    </a:lt2>
    <a:accent1>
      <a:srgbClr val="A2C7D2"/>
    </a:accent1>
    <a:accent2>
      <a:srgbClr val="63A1B3"/>
    </a:accent2>
    <a:accent3>
      <a:srgbClr val="3C6E7D"/>
    </a:accent3>
    <a:accent4>
      <a:srgbClr val="C7DDE4"/>
    </a:accent4>
    <a:accent5>
      <a:srgbClr val="D9E8ED"/>
    </a:accent5>
    <a:accent6>
      <a:srgbClr val="ECF3F6"/>
    </a:accent6>
    <a:hlink>
      <a:srgbClr val="D35D23"/>
    </a:hlink>
    <a:folHlink>
      <a:srgbClr val="B3083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PrimeTime præsentation</Template>
  <TotalTime>6140</TotalTime>
  <Words>512</Words>
  <Application>Microsoft Office PowerPoint</Application>
  <PresentationFormat>On-screen Show (4:3)</PresentationFormat>
  <Paragraphs>197</Paragraphs>
  <Slides>18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PrimeTime præsentation</vt:lpstr>
      <vt:lpstr>Overordnet slidemaster</vt:lpstr>
      <vt:lpstr>Photo Editor-billede</vt:lpstr>
      <vt:lpstr>Primetime kommunikation </vt:lpstr>
      <vt:lpstr>About Anna Thygesen</vt:lpstr>
      <vt:lpstr>Denmark’s third largest PR and communication agency</vt:lpstr>
      <vt:lpstr>Products on the shelves</vt:lpstr>
      <vt:lpstr>Clients</vt:lpstr>
      <vt:lpstr>Clients </vt:lpstr>
      <vt:lpstr>Clients </vt:lpstr>
      <vt:lpstr>Theories……</vt:lpstr>
      <vt:lpstr>Avenue Hotel experience</vt:lpstr>
      <vt:lpstr>Hotel workshops</vt:lpstr>
      <vt:lpstr>Service Profit chain</vt:lpstr>
      <vt:lpstr>How successful are you?</vt:lpstr>
      <vt:lpstr>Customer needs</vt:lpstr>
      <vt:lpstr>Customer needs </vt:lpstr>
      <vt:lpstr>PowerPoint Presentation</vt:lpstr>
      <vt:lpstr>Customer needs – your market!</vt:lpstr>
      <vt:lpstr>Nice to know about customers</vt:lpstr>
      <vt:lpstr>Key Learning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PrimeTime Kommunikation A/S</dc:title>
  <dc:creator>Morten Lintrup</dc:creator>
  <cp:lastModifiedBy>Milla Harjula</cp:lastModifiedBy>
  <cp:revision>489</cp:revision>
  <dcterms:created xsi:type="dcterms:W3CDTF">2011-11-29T10:17:59Z</dcterms:created>
  <dcterms:modified xsi:type="dcterms:W3CDTF">2012-02-17T12:23:52Z</dcterms:modified>
</cp:coreProperties>
</file>